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1" r:id="rId2"/>
    <p:sldId id="259" r:id="rId3"/>
    <p:sldId id="256" r:id="rId4"/>
    <p:sldId id="257" r:id="rId5"/>
    <p:sldId id="258" r:id="rId6"/>
    <p:sldId id="260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56E79-5258-4340-BEB8-E3C507EB47D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5E811-28F2-41E4-BB99-4CA3708D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84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4B9-51E2-4724-9B90-3976BA9BE86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042B-0B77-47DA-A102-7AC398EB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62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4B9-51E2-4724-9B90-3976BA9BE86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042B-0B77-47DA-A102-7AC398EB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9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4B9-51E2-4724-9B90-3976BA9BE86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042B-0B77-47DA-A102-7AC398EB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7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4B9-51E2-4724-9B90-3976BA9BE86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042B-0B77-47DA-A102-7AC398EB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1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4B9-51E2-4724-9B90-3976BA9BE86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042B-0B77-47DA-A102-7AC398EB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8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4B9-51E2-4724-9B90-3976BA9BE86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042B-0B77-47DA-A102-7AC398EB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4B9-51E2-4724-9B90-3976BA9BE86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042B-0B77-47DA-A102-7AC398EB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4B9-51E2-4724-9B90-3976BA9BE86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042B-0B77-47DA-A102-7AC398EB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5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4B9-51E2-4724-9B90-3976BA9BE86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042B-0B77-47DA-A102-7AC398EB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4B9-51E2-4724-9B90-3976BA9BE86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042B-0B77-47DA-A102-7AC398EB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5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4B9-51E2-4724-9B90-3976BA9BE86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042B-0B77-47DA-A102-7AC398EB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7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3E4B9-51E2-4724-9B90-3976BA9BE86D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1042B-0B77-47DA-A102-7AC398EB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1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Sheep Brain Dissection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3124200" cy="4525963"/>
          </a:xfrm>
        </p:spPr>
        <p:txBody>
          <a:bodyPr/>
          <a:lstStyle/>
          <a:p>
            <a:r>
              <a:rPr lang="en-US" dirty="0" smtClean="0"/>
              <a:t>Keep a record of all the structures on the following slides.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56" y="1585913"/>
            <a:ext cx="5650569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3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199" y="76200"/>
            <a:ext cx="9753600" cy="659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78768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Dura Mater</a:t>
            </a:r>
            <a:endParaRPr lang="en-US" sz="4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00200" y="1109765"/>
            <a:ext cx="533400" cy="209063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5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548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6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244411"/>
            <a:ext cx="4648200" cy="346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505200"/>
            <a:ext cx="3276600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Pons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Medulla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Pituitary Gland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Cerebellum 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28800" y="4009254"/>
            <a:ext cx="4572000" cy="7151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476500" y="4724400"/>
            <a:ext cx="2857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05200" y="5105400"/>
            <a:ext cx="3886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71800" y="5791200"/>
            <a:ext cx="2895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00"/>
            <a:ext cx="6248401" cy="36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8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8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Sheep Brain Lab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Draw brain(s) and label all structures listed on this PowerPoint.</a:t>
            </a:r>
          </a:p>
          <a:p>
            <a:r>
              <a:rPr lang="en-US" sz="4400" dirty="0" smtClean="0"/>
              <a:t>Pick three structures that differ from those in a human brain and explain why those differences may exist.</a:t>
            </a:r>
          </a:p>
          <a:p>
            <a:r>
              <a:rPr lang="en-US" sz="4400" dirty="0" smtClean="0"/>
              <a:t>Due Thursday April 18.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494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62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Sheep Brain Dissection</vt:lpstr>
      <vt:lpstr>PowerPoint Presentation</vt:lpstr>
      <vt:lpstr>PowerPoint Presentation</vt:lpstr>
      <vt:lpstr>PowerPoint Presentation</vt:lpstr>
      <vt:lpstr>PowerPoint Presentation</vt:lpstr>
      <vt:lpstr>Sheep Brain Lab Report</vt:lpstr>
    </vt:vector>
  </TitlesOfParts>
  <Company>Muskegon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Muskegon Public Schools</dc:creator>
  <cp:lastModifiedBy>Muskegon Public Schools</cp:lastModifiedBy>
  <cp:revision>7</cp:revision>
  <cp:lastPrinted>2013-04-16T16:49:51Z</cp:lastPrinted>
  <dcterms:created xsi:type="dcterms:W3CDTF">2013-04-15T14:51:32Z</dcterms:created>
  <dcterms:modified xsi:type="dcterms:W3CDTF">2013-04-16T16:50:05Z</dcterms:modified>
</cp:coreProperties>
</file>