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8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9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9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3F1F-A220-4EE9-B814-5A3A6DF91B1C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94F74-874A-4309-BF8C-15D4C130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2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Children's Story Book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Nervous System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0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Assignment Description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Working in groups of </a:t>
            </a:r>
            <a:r>
              <a:rPr lang="en-US" dirty="0" smtClean="0"/>
              <a:t>1-4 </a:t>
            </a:r>
            <a:r>
              <a:rPr lang="en-US" dirty="0" smtClean="0"/>
              <a:t>students, you will be demonstrating your knowledge of the </a:t>
            </a:r>
            <a:r>
              <a:rPr lang="en-US" dirty="0"/>
              <a:t>n</a:t>
            </a:r>
            <a:r>
              <a:rPr lang="en-US" dirty="0" smtClean="0"/>
              <a:t>ervous system through the creation of a story book that an elementary school student would understand and enjoy reading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Your final product will cover two main areas: </a:t>
            </a:r>
          </a:p>
          <a:p>
            <a:r>
              <a:rPr lang="en-US" dirty="0" smtClean="0"/>
              <a:t>General description of structures and functions of the nervous system.</a:t>
            </a:r>
          </a:p>
          <a:p>
            <a:r>
              <a:rPr lang="en-US" dirty="0" smtClean="0"/>
              <a:t>In-depth description of a specific aspect of the nervous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6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r>
              <a:rPr lang="en-US" dirty="0" smtClean="0"/>
              <a:t>To include in the “general” section: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r>
              <a:rPr lang="en-US" dirty="0" smtClean="0"/>
              <a:t>Function of the nervous system.</a:t>
            </a:r>
          </a:p>
          <a:p>
            <a:r>
              <a:rPr lang="en-US" dirty="0" smtClean="0"/>
              <a:t>How the nervous system helps the rest of the body.</a:t>
            </a:r>
          </a:p>
          <a:p>
            <a:r>
              <a:rPr lang="en-US" dirty="0" smtClean="0"/>
              <a:t>Neuron structure &amp; function.</a:t>
            </a:r>
          </a:p>
          <a:p>
            <a:r>
              <a:rPr lang="en-US" dirty="0" smtClean="0"/>
              <a:t>Central nervous system structure &amp; function.</a:t>
            </a:r>
          </a:p>
          <a:p>
            <a:r>
              <a:rPr lang="en-US" dirty="0" smtClean="0"/>
              <a:t>Peripheral nervous system structure &amp; function.</a:t>
            </a:r>
          </a:p>
          <a:p>
            <a:r>
              <a:rPr lang="en-US" dirty="0" smtClean="0"/>
              <a:t>Special senses.</a:t>
            </a:r>
          </a:p>
          <a:p>
            <a:r>
              <a:rPr lang="en-US" dirty="0" smtClean="0"/>
              <a:t>How to keep your nervous system healthy.</a:t>
            </a:r>
          </a:p>
          <a:p>
            <a:r>
              <a:rPr lang="en-US" dirty="0" smtClean="0"/>
              <a:t>Appropriate illustrations.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2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 include in the “specific” section: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Name &amp; description of your specific topic.</a:t>
            </a:r>
          </a:p>
          <a:p>
            <a:r>
              <a:rPr lang="en-US" dirty="0" smtClean="0"/>
              <a:t>What is wrong with the nervous system.</a:t>
            </a:r>
          </a:p>
          <a:p>
            <a:r>
              <a:rPr lang="en-US" dirty="0" smtClean="0"/>
              <a:t>Symptoms &amp; treatments.</a:t>
            </a:r>
          </a:p>
          <a:p>
            <a:r>
              <a:rPr lang="en-US" dirty="0" smtClean="0"/>
              <a:t>How this phenomenon works.</a:t>
            </a:r>
          </a:p>
          <a:p>
            <a:r>
              <a:rPr lang="en-US" dirty="0" smtClean="0"/>
              <a:t>Possible topics: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u="sng" dirty="0" smtClean="0"/>
              <a:t>Disorders</a:t>
            </a:r>
            <a:r>
              <a:rPr lang="en-US" dirty="0" smtClean="0"/>
              <a:t>	   </a:t>
            </a:r>
            <a:r>
              <a:rPr lang="en-US" u="sng" dirty="0" smtClean="0"/>
              <a:t>People</a:t>
            </a:r>
            <a:r>
              <a:rPr lang="en-US" dirty="0" smtClean="0"/>
              <a:t>		  </a:t>
            </a:r>
            <a:r>
              <a:rPr lang="en-US" u="sng" dirty="0" smtClean="0"/>
              <a:t>Other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        Alzheimer’s		     Lou Gehrig 		   optical illusions</a:t>
            </a:r>
          </a:p>
          <a:p>
            <a:pPr marL="0" indent="0">
              <a:buNone/>
            </a:pPr>
            <a:r>
              <a:rPr lang="en-US" sz="2000" dirty="0" smtClean="0"/>
              <a:t>        Epilepsy</a:t>
            </a:r>
            <a:r>
              <a:rPr lang="en-US" sz="2000" dirty="0"/>
              <a:t>	</a:t>
            </a:r>
            <a:r>
              <a:rPr lang="en-US" sz="2000" dirty="0" smtClean="0"/>
              <a:t>	     Muhammad Ali</a:t>
            </a:r>
          </a:p>
          <a:p>
            <a:pPr marL="0" indent="0">
              <a:buNone/>
            </a:pPr>
            <a:r>
              <a:rPr lang="en-US" sz="2000" dirty="0" smtClean="0"/>
              <a:t>        Stroke		     Michael J. Fox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Dementia		     Pope John Paul II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Headache		     Stephen Hawking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Multiple Sclerosis	     Christopher Reeve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Seizure		     Joni Erickson Tada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Meningitis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Concussion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Quadri</a:t>
            </a:r>
            <a:r>
              <a:rPr lang="en-US" sz="2000" dirty="0" smtClean="0"/>
              <a:t>-/Paraplegia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143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Other aspects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Catchy title</a:t>
            </a:r>
          </a:p>
          <a:p>
            <a:r>
              <a:rPr lang="en-US" dirty="0" smtClean="0"/>
              <a:t>Should your book have a theme?</a:t>
            </a:r>
          </a:p>
          <a:p>
            <a:pPr lvl="1"/>
            <a:r>
              <a:rPr lang="en-US" dirty="0" smtClean="0"/>
              <a:t>Character (fictional or famous person)?</a:t>
            </a:r>
          </a:p>
          <a:p>
            <a:pPr lvl="1"/>
            <a:r>
              <a:rPr lang="en-US" dirty="0" smtClean="0"/>
              <a:t>Alien investigation? </a:t>
            </a:r>
          </a:p>
          <a:p>
            <a:pPr lvl="1"/>
            <a:r>
              <a:rPr lang="en-US" dirty="0" smtClean="0"/>
              <a:t>???</a:t>
            </a:r>
          </a:p>
          <a:p>
            <a:r>
              <a:rPr lang="en-US" dirty="0" smtClean="0"/>
              <a:t>Other supporting materials?</a:t>
            </a:r>
          </a:p>
          <a:p>
            <a:pPr lvl="1"/>
            <a:r>
              <a:rPr lang="en-US" dirty="0" smtClean="0"/>
              <a:t>PowerPoint?</a:t>
            </a:r>
          </a:p>
          <a:p>
            <a:pPr lvl="2"/>
            <a:r>
              <a:rPr lang="en-US" dirty="0" smtClean="0"/>
              <a:t>Images or brief video clip?</a:t>
            </a:r>
          </a:p>
          <a:p>
            <a:pPr lvl="1"/>
            <a:r>
              <a:rPr lang="en-US" dirty="0" smtClean="0"/>
              <a:t>Poster?</a:t>
            </a:r>
          </a:p>
          <a:p>
            <a:pPr lvl="1"/>
            <a:r>
              <a:rPr lang="en-US" dirty="0" smtClean="0"/>
              <a:t>Costumes?</a:t>
            </a:r>
          </a:p>
        </p:txBody>
      </p:sp>
    </p:spTree>
    <p:extLst>
      <p:ext uri="{BB962C8B-B14F-4D97-AF65-F5344CB8AC3E}">
        <p14:creationId xmlns:p14="http://schemas.microsoft.com/office/powerpoint/2010/main" val="246659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read your book (or a portion of it) to an elementary student on May 15 </a:t>
            </a:r>
          </a:p>
          <a:p>
            <a:pPr lvl="1"/>
            <a:r>
              <a:rPr lang="en-US" dirty="0" smtClean="0"/>
              <a:t>Include at least 1 support material (PPT, images, video clip,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Your presentation should be no longer than 5 minutes total!</a:t>
            </a:r>
          </a:p>
          <a:p>
            <a:pPr lvl="1"/>
            <a:r>
              <a:rPr lang="en-US" dirty="0" smtClean="0"/>
              <a:t>Keep the “general” section brief! </a:t>
            </a:r>
          </a:p>
          <a:p>
            <a:pPr lvl="1"/>
            <a:r>
              <a:rPr lang="en-US" dirty="0" smtClean="0"/>
              <a:t>Focus on your detailed part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2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Friday (May 3)~</a:t>
            </a:r>
            <a:r>
              <a:rPr lang="en-US" b="1" dirty="0" smtClean="0"/>
              <a:t>Research </a:t>
            </a:r>
            <a:r>
              <a:rPr lang="en-US" b="1" dirty="0"/>
              <a:t>in computer lab</a:t>
            </a:r>
          </a:p>
          <a:p>
            <a:r>
              <a:rPr lang="en-US" dirty="0" smtClean="0"/>
              <a:t>Monday (May 6)~</a:t>
            </a:r>
            <a:r>
              <a:rPr lang="en-US" b="1" dirty="0" smtClean="0"/>
              <a:t>Research </a:t>
            </a:r>
            <a:r>
              <a:rPr lang="en-US" b="1" dirty="0"/>
              <a:t>in computer </a:t>
            </a:r>
            <a:r>
              <a:rPr lang="en-US" b="1" dirty="0" smtClean="0"/>
              <a:t>lab</a:t>
            </a:r>
            <a:endParaRPr lang="en-US" dirty="0" smtClean="0"/>
          </a:p>
          <a:p>
            <a:r>
              <a:rPr lang="en-US" dirty="0" smtClean="0"/>
              <a:t>Tuesday (May 7)~</a:t>
            </a:r>
            <a:r>
              <a:rPr lang="en-US" b="1" dirty="0" smtClean="0"/>
              <a:t>Research in computer lab</a:t>
            </a:r>
            <a:endParaRPr lang="en-US" dirty="0" smtClean="0"/>
          </a:p>
          <a:p>
            <a:r>
              <a:rPr lang="en-US" dirty="0" smtClean="0"/>
              <a:t>Wednesday (May 8)~</a:t>
            </a:r>
            <a:r>
              <a:rPr lang="en-US" b="1" dirty="0" smtClean="0"/>
              <a:t>Mock-Up book in class</a:t>
            </a:r>
          </a:p>
          <a:p>
            <a:r>
              <a:rPr lang="en-US" dirty="0" smtClean="0"/>
              <a:t>Thursday (May 9)~</a:t>
            </a:r>
            <a:r>
              <a:rPr lang="en-US" b="1" dirty="0" smtClean="0"/>
              <a:t>Mock-Up book in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i="1" dirty="0" smtClean="0"/>
              <a:t>(due by end of hour)</a:t>
            </a:r>
          </a:p>
          <a:p>
            <a:r>
              <a:rPr lang="en-US" dirty="0" smtClean="0"/>
              <a:t>Friday (May 10)~</a:t>
            </a:r>
            <a:r>
              <a:rPr lang="en-US" b="1" dirty="0" smtClean="0"/>
              <a:t>Critiques of your Mock-Up by two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     other groups</a:t>
            </a:r>
            <a:endParaRPr lang="en-US" dirty="0" smtClean="0"/>
          </a:p>
          <a:p>
            <a:r>
              <a:rPr lang="en-US" dirty="0" smtClean="0"/>
              <a:t>Monday (May 13)~</a:t>
            </a:r>
            <a:r>
              <a:rPr lang="en-US" b="1" dirty="0" smtClean="0"/>
              <a:t>Work on final product </a:t>
            </a:r>
            <a:endParaRPr lang="en-US" dirty="0" smtClean="0"/>
          </a:p>
          <a:p>
            <a:r>
              <a:rPr lang="en-US" dirty="0" smtClean="0"/>
              <a:t>Tuesday (May 14)~</a:t>
            </a:r>
            <a:r>
              <a:rPr lang="en-US" b="1" dirty="0" smtClean="0"/>
              <a:t>Finish &amp; bind final book</a:t>
            </a:r>
          </a:p>
          <a:p>
            <a:r>
              <a:rPr lang="en-US" dirty="0" smtClean="0"/>
              <a:t>Wednesday (May 15)~</a:t>
            </a:r>
            <a:r>
              <a:rPr lang="en-US" b="1" dirty="0" smtClean="0"/>
              <a:t>Present to elementary students!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algn="ctr"/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2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321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Children's Story Book</vt:lpstr>
      <vt:lpstr>Assignment Description</vt:lpstr>
      <vt:lpstr>To include in the “general” section:</vt:lpstr>
      <vt:lpstr>To include in the “specific” section:</vt:lpstr>
      <vt:lpstr>Other aspects to consider:</vt:lpstr>
      <vt:lpstr>PRESENTATION</vt:lpstr>
      <vt:lpstr>Project Timeline</vt:lpstr>
    </vt:vector>
  </TitlesOfParts>
  <Company>Muskegon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Children's Story Book</dc:title>
  <dc:creator>Muskegon Public Schools</dc:creator>
  <cp:lastModifiedBy>mps</cp:lastModifiedBy>
  <cp:revision>20</cp:revision>
  <dcterms:created xsi:type="dcterms:W3CDTF">2013-05-02T12:23:16Z</dcterms:created>
  <dcterms:modified xsi:type="dcterms:W3CDTF">2013-05-02T16:04:36Z</dcterms:modified>
</cp:coreProperties>
</file>