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44" r:id="rId14"/>
    <p:sldId id="345" r:id="rId15"/>
    <p:sldId id="269" r:id="rId16"/>
    <p:sldId id="270" r:id="rId17"/>
    <p:sldId id="271" r:id="rId18"/>
    <p:sldId id="272" r:id="rId19"/>
    <p:sldId id="273" r:id="rId20"/>
    <p:sldId id="268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0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295" r:id="rId45"/>
    <p:sldId id="296" r:id="rId46"/>
    <p:sldId id="297" r:id="rId47"/>
    <p:sldId id="298" r:id="rId48"/>
    <p:sldId id="299" r:id="rId49"/>
    <p:sldId id="312" r:id="rId50"/>
    <p:sldId id="313" r:id="rId51"/>
    <p:sldId id="314" r:id="rId52"/>
    <p:sldId id="315" r:id="rId53"/>
    <p:sldId id="300" r:id="rId54"/>
    <p:sldId id="301" r:id="rId55"/>
    <p:sldId id="302" r:id="rId56"/>
    <p:sldId id="303" r:id="rId57"/>
    <p:sldId id="304" r:id="rId58"/>
    <p:sldId id="289" r:id="rId59"/>
    <p:sldId id="316" r:id="rId60"/>
    <p:sldId id="317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0" r:id="rId69"/>
    <p:sldId id="346" r:id="rId70"/>
    <p:sldId id="347" r:id="rId71"/>
    <p:sldId id="328" r:id="rId72"/>
    <p:sldId id="329" r:id="rId73"/>
    <p:sldId id="330" r:id="rId74"/>
    <p:sldId id="331" r:id="rId75"/>
    <p:sldId id="332" r:id="rId76"/>
    <p:sldId id="333" r:id="rId77"/>
    <p:sldId id="336" r:id="rId78"/>
    <p:sldId id="337" r:id="rId79"/>
    <p:sldId id="338" r:id="rId80"/>
    <p:sldId id="340" r:id="rId81"/>
    <p:sldId id="341" r:id="rId82"/>
    <p:sldId id="342" r:id="rId83"/>
    <p:sldId id="343" r:id="rId84"/>
    <p:sldId id="339" r:id="rId85"/>
    <p:sldId id="348" r:id="rId86"/>
    <p:sldId id="350" r:id="rId87"/>
    <p:sldId id="349" r:id="rId88"/>
    <p:sldId id="351" r:id="rId8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6266-D685-4EF9-B0AB-BC6DE681FF6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FF59-F039-42BE-9694-B3DD585E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6266-D685-4EF9-B0AB-BC6DE681FF6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FF59-F039-42BE-9694-B3DD585E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3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6266-D685-4EF9-B0AB-BC6DE681FF6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FF59-F039-42BE-9694-B3DD585E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9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6266-D685-4EF9-B0AB-BC6DE681FF6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FF59-F039-42BE-9694-B3DD585E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0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6266-D685-4EF9-B0AB-BC6DE681FF6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FF59-F039-42BE-9694-B3DD585E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6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6266-D685-4EF9-B0AB-BC6DE681FF6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FF59-F039-42BE-9694-B3DD585E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4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6266-D685-4EF9-B0AB-BC6DE681FF6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FF59-F039-42BE-9694-B3DD585E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2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6266-D685-4EF9-B0AB-BC6DE681FF6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FF59-F039-42BE-9694-B3DD585E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9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6266-D685-4EF9-B0AB-BC6DE681FF6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FF59-F039-42BE-9694-B3DD585E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6266-D685-4EF9-B0AB-BC6DE681FF6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FF59-F039-42BE-9694-B3DD585E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8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6266-D685-4EF9-B0AB-BC6DE681FF6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FF59-F039-42BE-9694-B3DD585E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3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86266-D685-4EF9-B0AB-BC6DE681FF6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BFF59-F039-42BE-9694-B3DD585E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9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2387"/>
            <a:ext cx="8991600" cy="6753225"/>
          </a:xfrm>
          <a:prstGeom prst="rect">
            <a:avLst/>
          </a:prstGeom>
        </p:spPr>
      </p:pic>
      <p:sp>
        <p:nvSpPr>
          <p:cNvPr id="5" name="Star: 5 Points 4"/>
          <p:cNvSpPr/>
          <p:nvPr/>
        </p:nvSpPr>
        <p:spPr>
          <a:xfrm>
            <a:off x="9474200" y="1790700"/>
            <a:ext cx="762000" cy="7493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3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51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Soft Palate</a:t>
            </a:r>
          </a:p>
        </p:txBody>
      </p:sp>
    </p:spTree>
    <p:extLst>
      <p:ext uri="{BB962C8B-B14F-4D97-AF65-F5344CB8AC3E}">
        <p14:creationId xmlns:p14="http://schemas.microsoft.com/office/powerpoint/2010/main" val="1578128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-1"/>
            <a:ext cx="11252200" cy="6852741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7696200" y="330200"/>
            <a:ext cx="1409700" cy="13081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7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654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Hard Palate</a:t>
            </a:r>
          </a:p>
        </p:txBody>
      </p:sp>
    </p:spTree>
    <p:extLst>
      <p:ext uri="{BB962C8B-B14F-4D97-AF65-F5344CB8AC3E}">
        <p14:creationId xmlns:p14="http://schemas.microsoft.com/office/powerpoint/2010/main" val="272965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-1"/>
            <a:ext cx="11252200" cy="6852741"/>
          </a:xfrm>
          <a:prstGeom prst="rect">
            <a:avLst/>
          </a:prstGeom>
        </p:spPr>
      </p:pic>
      <p:sp>
        <p:nvSpPr>
          <p:cNvPr id="4" name="Star: 5 Points 3"/>
          <p:cNvSpPr/>
          <p:nvPr/>
        </p:nvSpPr>
        <p:spPr>
          <a:xfrm>
            <a:off x="6921500" y="4826000"/>
            <a:ext cx="1409700" cy="13081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27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6638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Glottis</a:t>
            </a:r>
          </a:p>
        </p:txBody>
      </p:sp>
    </p:spTree>
    <p:extLst>
      <p:ext uri="{BB962C8B-B14F-4D97-AF65-F5344CB8AC3E}">
        <p14:creationId xmlns:p14="http://schemas.microsoft.com/office/powerpoint/2010/main" val="2932554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746500" y="0"/>
            <a:ext cx="4495800" cy="7619720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7239000" y="5359400"/>
            <a:ext cx="1409700" cy="13081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78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27019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Esophagus</a:t>
            </a:r>
          </a:p>
        </p:txBody>
      </p:sp>
    </p:spTree>
    <p:extLst>
      <p:ext uri="{BB962C8B-B14F-4D97-AF65-F5344CB8AC3E}">
        <p14:creationId xmlns:p14="http://schemas.microsoft.com/office/powerpoint/2010/main" val="1373883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0"/>
            <a:ext cx="9601200" cy="7183632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2311400" y="5194300"/>
            <a:ext cx="1409700" cy="13081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64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25368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Small Intestine</a:t>
            </a:r>
          </a:p>
        </p:txBody>
      </p:sp>
    </p:spTree>
    <p:extLst>
      <p:ext uri="{BB962C8B-B14F-4D97-AF65-F5344CB8AC3E}">
        <p14:creationId xmlns:p14="http://schemas.microsoft.com/office/powerpoint/2010/main" val="865023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0"/>
            <a:ext cx="9601200" cy="7183632"/>
          </a:xfrm>
          <a:prstGeom prst="rect">
            <a:avLst/>
          </a:prstGeom>
        </p:spPr>
      </p:pic>
      <p:sp>
        <p:nvSpPr>
          <p:cNvPr id="4" name="Star: 5 Points 3"/>
          <p:cNvSpPr/>
          <p:nvPr/>
        </p:nvSpPr>
        <p:spPr>
          <a:xfrm>
            <a:off x="3886200" y="5029200"/>
            <a:ext cx="1409700" cy="13081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9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867025"/>
            <a:ext cx="11087100" cy="1325563"/>
          </a:xfrm>
        </p:spPr>
        <p:txBody>
          <a:bodyPr>
            <a:noAutofit/>
          </a:bodyPr>
          <a:lstStyle/>
          <a:p>
            <a:r>
              <a:rPr lang="en-US" sz="9600" dirty="0"/>
              <a:t>Parotid Salivary Gland</a:t>
            </a:r>
          </a:p>
        </p:txBody>
      </p:sp>
    </p:spTree>
    <p:extLst>
      <p:ext uri="{BB962C8B-B14F-4D97-AF65-F5344CB8AC3E}">
        <p14:creationId xmlns:p14="http://schemas.microsoft.com/office/powerpoint/2010/main" val="1594718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0702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Large Intestine</a:t>
            </a:r>
          </a:p>
        </p:txBody>
      </p:sp>
    </p:spTree>
    <p:extLst>
      <p:ext uri="{BB962C8B-B14F-4D97-AF65-F5344CB8AC3E}">
        <p14:creationId xmlns:p14="http://schemas.microsoft.com/office/powerpoint/2010/main" val="2664506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0"/>
            <a:ext cx="9601200" cy="7183632"/>
          </a:xfrm>
          <a:prstGeom prst="rect">
            <a:avLst/>
          </a:prstGeom>
        </p:spPr>
      </p:pic>
      <p:sp>
        <p:nvSpPr>
          <p:cNvPr id="4" name="Star: 5 Points 3"/>
          <p:cNvSpPr/>
          <p:nvPr/>
        </p:nvSpPr>
        <p:spPr>
          <a:xfrm>
            <a:off x="5365750" y="5295900"/>
            <a:ext cx="1409700" cy="13081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1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24860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Spleen</a:t>
            </a:r>
          </a:p>
        </p:txBody>
      </p:sp>
    </p:spTree>
    <p:extLst>
      <p:ext uri="{BB962C8B-B14F-4D97-AF65-F5344CB8AC3E}">
        <p14:creationId xmlns:p14="http://schemas.microsoft.com/office/powerpoint/2010/main" val="1160111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0"/>
            <a:ext cx="9601200" cy="7183632"/>
          </a:xfrm>
          <a:prstGeom prst="rect">
            <a:avLst/>
          </a:prstGeom>
        </p:spPr>
      </p:pic>
      <p:sp>
        <p:nvSpPr>
          <p:cNvPr id="4" name="Star: 5 Points 3"/>
          <p:cNvSpPr/>
          <p:nvPr/>
        </p:nvSpPr>
        <p:spPr>
          <a:xfrm>
            <a:off x="6388100" y="5067300"/>
            <a:ext cx="1409700" cy="13081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92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29432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Stomach</a:t>
            </a:r>
          </a:p>
        </p:txBody>
      </p:sp>
    </p:spTree>
    <p:extLst>
      <p:ext uri="{BB962C8B-B14F-4D97-AF65-F5344CB8AC3E}">
        <p14:creationId xmlns:p14="http://schemas.microsoft.com/office/powerpoint/2010/main" val="1660387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0"/>
            <a:ext cx="9601200" cy="7183632"/>
          </a:xfrm>
          <a:prstGeom prst="rect">
            <a:avLst/>
          </a:prstGeom>
        </p:spPr>
      </p:pic>
      <p:sp>
        <p:nvSpPr>
          <p:cNvPr id="4" name="Star: 5 Points 3"/>
          <p:cNvSpPr/>
          <p:nvPr/>
        </p:nvSpPr>
        <p:spPr>
          <a:xfrm>
            <a:off x="7467600" y="4889500"/>
            <a:ext cx="1409700" cy="13081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18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28924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Liver</a:t>
            </a:r>
          </a:p>
        </p:txBody>
      </p:sp>
    </p:spTree>
    <p:extLst>
      <p:ext uri="{BB962C8B-B14F-4D97-AF65-F5344CB8AC3E}">
        <p14:creationId xmlns:p14="http://schemas.microsoft.com/office/powerpoint/2010/main" val="1978072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257175"/>
            <a:ext cx="8372475" cy="6343650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3556000" y="2514600"/>
            <a:ext cx="889000" cy="8001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08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26892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Gall Bladder</a:t>
            </a:r>
          </a:p>
        </p:txBody>
      </p:sp>
    </p:spTree>
    <p:extLst>
      <p:ext uri="{BB962C8B-B14F-4D97-AF65-F5344CB8AC3E}">
        <p14:creationId xmlns:p14="http://schemas.microsoft.com/office/powerpoint/2010/main" val="1235339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257175"/>
            <a:ext cx="8372475" cy="6343650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3657600" y="3149600"/>
            <a:ext cx="1143000" cy="10541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2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2387"/>
            <a:ext cx="8991600" cy="6753225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4927600" y="3213100"/>
            <a:ext cx="1346200" cy="11811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94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273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Common Bile Duct</a:t>
            </a:r>
          </a:p>
        </p:txBody>
      </p:sp>
    </p:spTree>
    <p:extLst>
      <p:ext uri="{BB962C8B-B14F-4D97-AF65-F5344CB8AC3E}">
        <p14:creationId xmlns:p14="http://schemas.microsoft.com/office/powerpoint/2010/main" val="677100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257175"/>
            <a:ext cx="8372475" cy="6343650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3225800" y="4394200"/>
            <a:ext cx="1104900" cy="10033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33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527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Small Intestine (Jejunum)</a:t>
            </a:r>
          </a:p>
        </p:txBody>
      </p:sp>
    </p:spTree>
    <p:extLst>
      <p:ext uri="{BB962C8B-B14F-4D97-AF65-F5344CB8AC3E}">
        <p14:creationId xmlns:p14="http://schemas.microsoft.com/office/powerpoint/2010/main" val="2252211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257175"/>
            <a:ext cx="8372475" cy="6343650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8394700" y="2349500"/>
            <a:ext cx="1409700" cy="13081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60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5368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Liver</a:t>
            </a:r>
          </a:p>
        </p:txBody>
      </p:sp>
    </p:spTree>
    <p:extLst>
      <p:ext uri="{BB962C8B-B14F-4D97-AF65-F5344CB8AC3E}">
        <p14:creationId xmlns:p14="http://schemas.microsoft.com/office/powerpoint/2010/main" val="2183549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257175"/>
            <a:ext cx="8372475" cy="6343650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8382000" y="4330700"/>
            <a:ext cx="1409700" cy="13081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55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24987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Large Intestine</a:t>
            </a:r>
          </a:p>
        </p:txBody>
      </p:sp>
    </p:spTree>
    <p:extLst>
      <p:ext uri="{BB962C8B-B14F-4D97-AF65-F5344CB8AC3E}">
        <p14:creationId xmlns:p14="http://schemas.microsoft.com/office/powerpoint/2010/main" val="1619023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-43216"/>
            <a:ext cx="8070850" cy="6779087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8820150" y="2889188"/>
            <a:ext cx="876300" cy="914277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38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8162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Pancreas</a:t>
            </a:r>
          </a:p>
        </p:txBody>
      </p:sp>
    </p:spTree>
    <p:extLst>
      <p:ext uri="{BB962C8B-B14F-4D97-AF65-F5344CB8AC3E}">
        <p14:creationId xmlns:p14="http://schemas.microsoft.com/office/powerpoint/2010/main" val="622717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404812"/>
            <a:ext cx="7200900" cy="6048375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8718550" y="3632200"/>
            <a:ext cx="977900" cy="8890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9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28543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Parotid Salivary Duct</a:t>
            </a:r>
          </a:p>
        </p:txBody>
      </p:sp>
    </p:spTree>
    <p:extLst>
      <p:ext uri="{BB962C8B-B14F-4D97-AF65-F5344CB8AC3E}">
        <p14:creationId xmlns:p14="http://schemas.microsoft.com/office/powerpoint/2010/main" val="1939823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2651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Large Intestine</a:t>
            </a:r>
          </a:p>
        </p:txBody>
      </p:sp>
    </p:spTree>
    <p:extLst>
      <p:ext uri="{BB962C8B-B14F-4D97-AF65-F5344CB8AC3E}">
        <p14:creationId xmlns:p14="http://schemas.microsoft.com/office/powerpoint/2010/main" val="1841229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714" y="190500"/>
            <a:ext cx="8143586" cy="6444564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3695700" y="698500"/>
            <a:ext cx="1409700" cy="13081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99000" y="1511300"/>
            <a:ext cx="825500" cy="660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165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2663825"/>
            <a:ext cx="12357100" cy="1325563"/>
          </a:xfrm>
        </p:spPr>
        <p:txBody>
          <a:bodyPr>
            <a:noAutofit/>
          </a:bodyPr>
          <a:lstStyle/>
          <a:p>
            <a:r>
              <a:rPr lang="en-US" sz="8500" dirty="0" err="1"/>
              <a:t>Cardioesophageal</a:t>
            </a:r>
            <a:r>
              <a:rPr lang="en-US" sz="8500" dirty="0"/>
              <a:t> Sphincter</a:t>
            </a:r>
          </a:p>
        </p:txBody>
      </p:sp>
    </p:spTree>
    <p:extLst>
      <p:ext uri="{BB962C8B-B14F-4D97-AF65-F5344CB8AC3E}">
        <p14:creationId xmlns:p14="http://schemas.microsoft.com/office/powerpoint/2010/main" val="3386536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605" y="76200"/>
            <a:ext cx="8601826" cy="6807200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6096000" y="965200"/>
            <a:ext cx="1409700" cy="13081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cxnSpLocks/>
            <a:stCxn id="3" idx="3"/>
          </p:cNvCxnSpPr>
          <p:nvPr/>
        </p:nvCxnSpPr>
        <p:spPr>
          <a:xfrm>
            <a:off x="7236470" y="2273297"/>
            <a:ext cx="662930" cy="12065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5085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28543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Pyloric Sphincter</a:t>
            </a:r>
          </a:p>
        </p:txBody>
      </p:sp>
    </p:spTree>
    <p:extLst>
      <p:ext uri="{BB962C8B-B14F-4D97-AF65-F5344CB8AC3E}">
        <p14:creationId xmlns:p14="http://schemas.microsoft.com/office/powerpoint/2010/main" val="28124811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293" y="76200"/>
            <a:ext cx="8377151" cy="6629400"/>
          </a:xfrm>
          <a:prstGeom prst="rect">
            <a:avLst/>
          </a:prstGeom>
        </p:spPr>
      </p:pic>
      <p:cxnSp>
        <p:nvCxnSpPr>
          <p:cNvPr id="3" name="Straight Arrow Connector 2"/>
          <p:cNvCxnSpPr>
            <a:cxnSpLocks/>
          </p:cNvCxnSpPr>
          <p:nvPr/>
        </p:nvCxnSpPr>
        <p:spPr>
          <a:xfrm flipH="1">
            <a:off x="6121400" y="1727200"/>
            <a:ext cx="190500" cy="736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tar: 5 Points 5"/>
          <p:cNvSpPr/>
          <p:nvPr/>
        </p:nvSpPr>
        <p:spPr>
          <a:xfrm>
            <a:off x="5607050" y="596900"/>
            <a:ext cx="1409700" cy="13081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08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7400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Lesser Curvature</a:t>
            </a:r>
          </a:p>
        </p:txBody>
      </p:sp>
    </p:spTree>
    <p:extLst>
      <p:ext uri="{BB962C8B-B14F-4D97-AF65-F5344CB8AC3E}">
        <p14:creationId xmlns:p14="http://schemas.microsoft.com/office/powerpoint/2010/main" val="23775238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666" y="177800"/>
            <a:ext cx="7783368" cy="6159500"/>
          </a:xfrm>
          <a:prstGeom prst="rect">
            <a:avLst/>
          </a:prstGeom>
        </p:spPr>
      </p:pic>
      <p:cxnSp>
        <p:nvCxnSpPr>
          <p:cNvPr id="3" name="Straight Arrow Connector 2"/>
          <p:cNvCxnSpPr>
            <a:cxnSpLocks/>
          </p:cNvCxnSpPr>
          <p:nvPr/>
        </p:nvCxnSpPr>
        <p:spPr>
          <a:xfrm flipV="1">
            <a:off x="2717800" y="5880100"/>
            <a:ext cx="1333500" cy="330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tar: 5 Points 4"/>
          <p:cNvSpPr/>
          <p:nvPr/>
        </p:nvSpPr>
        <p:spPr>
          <a:xfrm>
            <a:off x="1815984" y="5975350"/>
            <a:ext cx="901816" cy="7239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766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27527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Greater Curvature</a:t>
            </a:r>
          </a:p>
        </p:txBody>
      </p:sp>
    </p:spTree>
    <p:extLst>
      <p:ext uri="{BB962C8B-B14F-4D97-AF65-F5344CB8AC3E}">
        <p14:creationId xmlns:p14="http://schemas.microsoft.com/office/powerpoint/2010/main" val="7700399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12" y="266700"/>
            <a:ext cx="8136428" cy="6438900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865562" y="1092200"/>
            <a:ext cx="1409700" cy="13081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cxnSpLocks/>
            <a:stCxn id="3" idx="3"/>
          </p:cNvCxnSpPr>
          <p:nvPr/>
        </p:nvCxnSpPr>
        <p:spPr>
          <a:xfrm>
            <a:off x="2006032" y="2400297"/>
            <a:ext cx="787968" cy="6604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60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2387"/>
            <a:ext cx="8991600" cy="6753225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8648700" y="4330700"/>
            <a:ext cx="1155700" cy="1244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19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7146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Fundus</a:t>
            </a:r>
          </a:p>
        </p:txBody>
      </p:sp>
    </p:spTree>
    <p:extLst>
      <p:ext uri="{BB962C8B-B14F-4D97-AF65-F5344CB8AC3E}">
        <p14:creationId xmlns:p14="http://schemas.microsoft.com/office/powerpoint/2010/main" val="122093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41" y="304800"/>
            <a:ext cx="8299285" cy="5981700"/>
          </a:xfrm>
          <a:prstGeom prst="rect">
            <a:avLst/>
          </a:prstGeom>
        </p:spPr>
      </p:pic>
      <p:sp>
        <p:nvSpPr>
          <p:cNvPr id="4" name="Star: 5 Points 3"/>
          <p:cNvSpPr/>
          <p:nvPr/>
        </p:nvSpPr>
        <p:spPr>
          <a:xfrm>
            <a:off x="3862762" y="3295650"/>
            <a:ext cx="1409700" cy="13081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618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749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Mesentery</a:t>
            </a:r>
          </a:p>
        </p:txBody>
      </p:sp>
    </p:spTree>
    <p:extLst>
      <p:ext uri="{BB962C8B-B14F-4D97-AF65-F5344CB8AC3E}">
        <p14:creationId xmlns:p14="http://schemas.microsoft.com/office/powerpoint/2010/main" val="11544060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721" y="228600"/>
            <a:ext cx="8655700" cy="6413500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8231562" y="3994150"/>
            <a:ext cx="1409700" cy="13081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738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9305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Caecum</a:t>
            </a:r>
          </a:p>
        </p:txBody>
      </p:sp>
    </p:spTree>
    <p:extLst>
      <p:ext uri="{BB962C8B-B14F-4D97-AF65-F5344CB8AC3E}">
        <p14:creationId xmlns:p14="http://schemas.microsoft.com/office/powerpoint/2010/main" val="32085214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41" y="-63500"/>
            <a:ext cx="9272740" cy="6870700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5120062" y="5187950"/>
            <a:ext cx="1409700" cy="13081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10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651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Ileum</a:t>
            </a:r>
          </a:p>
        </p:txBody>
      </p:sp>
    </p:spTree>
    <p:extLst>
      <p:ext uri="{BB962C8B-B14F-4D97-AF65-F5344CB8AC3E}">
        <p14:creationId xmlns:p14="http://schemas.microsoft.com/office/powerpoint/2010/main" val="24177987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404812"/>
            <a:ext cx="8162925" cy="6048375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6631362" y="1625600"/>
            <a:ext cx="696538" cy="7620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746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25749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Large Intestine</a:t>
            </a:r>
          </a:p>
        </p:txBody>
      </p:sp>
    </p:spTree>
    <p:extLst>
      <p:ext uri="{BB962C8B-B14F-4D97-AF65-F5344CB8AC3E}">
        <p14:creationId xmlns:p14="http://schemas.microsoft.com/office/powerpoint/2010/main" val="4209206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404812"/>
            <a:ext cx="8162925" cy="6048375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3989762" y="254000"/>
            <a:ext cx="1141038" cy="94615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7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879725"/>
            <a:ext cx="11696700" cy="1325563"/>
          </a:xfrm>
        </p:spPr>
        <p:txBody>
          <a:bodyPr>
            <a:noAutofit/>
          </a:bodyPr>
          <a:lstStyle/>
          <a:p>
            <a:r>
              <a:rPr lang="en-US" sz="8000" dirty="0"/>
              <a:t>Submaxillary Salivary Gland</a:t>
            </a:r>
          </a:p>
        </p:txBody>
      </p:sp>
    </p:spTree>
    <p:extLst>
      <p:ext uri="{BB962C8B-B14F-4D97-AF65-F5344CB8AC3E}">
        <p14:creationId xmlns:p14="http://schemas.microsoft.com/office/powerpoint/2010/main" val="9343795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8289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Jejunum</a:t>
            </a:r>
          </a:p>
        </p:txBody>
      </p:sp>
    </p:spTree>
    <p:extLst>
      <p:ext uri="{BB962C8B-B14F-4D97-AF65-F5344CB8AC3E}">
        <p14:creationId xmlns:p14="http://schemas.microsoft.com/office/powerpoint/2010/main" val="41126851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309" y="811212"/>
            <a:ext cx="4066491" cy="6046788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5155935" y="388937"/>
            <a:ext cx="963238" cy="84455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824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8035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Rectum</a:t>
            </a:r>
          </a:p>
        </p:txBody>
      </p:sp>
    </p:spTree>
    <p:extLst>
      <p:ext uri="{BB962C8B-B14F-4D97-AF65-F5344CB8AC3E}">
        <p14:creationId xmlns:p14="http://schemas.microsoft.com/office/powerpoint/2010/main" val="15402269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0" y="104461"/>
            <a:ext cx="4622800" cy="6875751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7723562" y="383861"/>
            <a:ext cx="2118938" cy="1705289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11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892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Renal Artery &amp; Vein</a:t>
            </a:r>
          </a:p>
        </p:txBody>
      </p:sp>
    </p:spTree>
    <p:extLst>
      <p:ext uri="{BB962C8B-B14F-4D97-AF65-F5344CB8AC3E}">
        <p14:creationId xmlns:p14="http://schemas.microsoft.com/office/powerpoint/2010/main" val="2471353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0" y="-14743"/>
            <a:ext cx="4610100" cy="6856861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3837362" y="266700"/>
            <a:ext cx="1077538" cy="88265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4610100" y="838200"/>
            <a:ext cx="838200" cy="4274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73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24479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Kidney</a:t>
            </a:r>
          </a:p>
        </p:txBody>
      </p:sp>
    </p:spTree>
    <p:extLst>
      <p:ext uri="{BB962C8B-B14F-4D97-AF65-F5344CB8AC3E}">
        <p14:creationId xmlns:p14="http://schemas.microsoft.com/office/powerpoint/2010/main" val="27179594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0" y="-8875"/>
            <a:ext cx="4699000" cy="6989087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4383462" y="3175000"/>
            <a:ext cx="1077538" cy="88265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234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2651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Ureter</a:t>
            </a:r>
          </a:p>
        </p:txBody>
      </p:sp>
    </p:spTree>
    <p:extLst>
      <p:ext uri="{BB962C8B-B14F-4D97-AF65-F5344CB8AC3E}">
        <p14:creationId xmlns:p14="http://schemas.microsoft.com/office/powerpoint/2010/main" val="17831122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0" y="-8875"/>
            <a:ext cx="4699000" cy="6989087"/>
          </a:xfrm>
          <a:prstGeom prst="rect">
            <a:avLst/>
          </a:prstGeom>
        </p:spPr>
      </p:pic>
      <p:sp>
        <p:nvSpPr>
          <p:cNvPr id="4" name="Star: 5 Points 3"/>
          <p:cNvSpPr/>
          <p:nvPr/>
        </p:nvSpPr>
        <p:spPr>
          <a:xfrm>
            <a:off x="4231062" y="4800600"/>
            <a:ext cx="1077538" cy="88265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8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" y="-63501"/>
            <a:ext cx="11542713" cy="7029667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4152900" y="0"/>
            <a:ext cx="1409700" cy="13081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139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0400" y="290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Urinary Bladder</a:t>
            </a:r>
          </a:p>
        </p:txBody>
      </p:sp>
    </p:spTree>
    <p:extLst>
      <p:ext uri="{BB962C8B-B14F-4D97-AF65-F5344CB8AC3E}">
        <p14:creationId xmlns:p14="http://schemas.microsoft.com/office/powerpoint/2010/main" val="41364645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962" y="147637"/>
            <a:ext cx="8470111" cy="6710363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8625262" y="1447800"/>
            <a:ext cx="1077538" cy="88265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>
            <a:off x="5930900" y="2019300"/>
            <a:ext cx="3048000" cy="835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9694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27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Colon</a:t>
            </a:r>
          </a:p>
        </p:txBody>
      </p:sp>
    </p:spTree>
    <p:extLst>
      <p:ext uri="{BB962C8B-B14F-4D97-AF65-F5344CB8AC3E}">
        <p14:creationId xmlns:p14="http://schemas.microsoft.com/office/powerpoint/2010/main" val="24175421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494" y="-25400"/>
            <a:ext cx="8600006" cy="6813271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2618162" y="1993900"/>
            <a:ext cx="760038" cy="64135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656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7400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Ureter</a:t>
            </a:r>
          </a:p>
        </p:txBody>
      </p:sp>
    </p:spTree>
    <p:extLst>
      <p:ext uri="{BB962C8B-B14F-4D97-AF65-F5344CB8AC3E}">
        <p14:creationId xmlns:p14="http://schemas.microsoft.com/office/powerpoint/2010/main" val="3753746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463" y="-25400"/>
            <a:ext cx="8656463" cy="6857999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9412662" y="3505200"/>
            <a:ext cx="1077538" cy="88265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065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778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Urinary Bladder</a:t>
            </a:r>
          </a:p>
        </p:txBody>
      </p:sp>
    </p:spTree>
    <p:extLst>
      <p:ext uri="{BB962C8B-B14F-4D97-AF65-F5344CB8AC3E}">
        <p14:creationId xmlns:p14="http://schemas.microsoft.com/office/powerpoint/2010/main" val="37385906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5921"/>
            <a:ext cx="6008381" cy="6842079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8140700" y="152400"/>
            <a:ext cx="3060700" cy="259715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997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6765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Renal Artery &amp; Vein</a:t>
            </a:r>
          </a:p>
        </p:txBody>
      </p:sp>
    </p:spTree>
    <p:extLst>
      <p:ext uri="{BB962C8B-B14F-4D97-AF65-F5344CB8AC3E}">
        <p14:creationId xmlns:p14="http://schemas.microsoft.com/office/powerpoint/2010/main" val="42254645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18" y="0"/>
            <a:ext cx="6173481" cy="7030088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2427662" y="355600"/>
            <a:ext cx="1077538" cy="88265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4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6130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Epiglottis</a:t>
            </a:r>
          </a:p>
        </p:txBody>
      </p:sp>
    </p:spTree>
    <p:extLst>
      <p:ext uri="{BB962C8B-B14F-4D97-AF65-F5344CB8AC3E}">
        <p14:creationId xmlns:p14="http://schemas.microsoft.com/office/powerpoint/2010/main" val="18905602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987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Medullary Pyramids</a:t>
            </a:r>
          </a:p>
        </p:txBody>
      </p:sp>
    </p:spTree>
    <p:extLst>
      <p:ext uri="{BB962C8B-B14F-4D97-AF65-F5344CB8AC3E}">
        <p14:creationId xmlns:p14="http://schemas.microsoft.com/office/powerpoint/2010/main" val="25128651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4" y="0"/>
            <a:ext cx="6181725" cy="7039476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2156805" y="5600700"/>
            <a:ext cx="1077538" cy="88265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882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2397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Calyx (Calyces </a:t>
            </a:r>
            <a:r>
              <a:rPr lang="en-US" sz="9600" i="1" dirty="0"/>
              <a:t>plural</a:t>
            </a:r>
            <a:r>
              <a:rPr lang="en-US" sz="9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97130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192" y="114300"/>
            <a:ext cx="5921989" cy="6743700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2519423" y="2146300"/>
            <a:ext cx="1077538" cy="88265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572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2778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Renal Pelvis</a:t>
            </a:r>
          </a:p>
        </p:txBody>
      </p:sp>
    </p:spTree>
    <p:extLst>
      <p:ext uri="{BB962C8B-B14F-4D97-AF65-F5344CB8AC3E}">
        <p14:creationId xmlns:p14="http://schemas.microsoft.com/office/powerpoint/2010/main" val="35271374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192" y="114300"/>
            <a:ext cx="5921989" cy="6743700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6885362" y="5600700"/>
            <a:ext cx="1077538" cy="88265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75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956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Ureter</a:t>
            </a:r>
          </a:p>
        </p:txBody>
      </p:sp>
    </p:spTree>
    <p:extLst>
      <p:ext uri="{BB962C8B-B14F-4D97-AF65-F5344CB8AC3E}">
        <p14:creationId xmlns:p14="http://schemas.microsoft.com/office/powerpoint/2010/main" val="9761764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192" y="114300"/>
            <a:ext cx="5921989" cy="6743700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1881562" y="3044825"/>
            <a:ext cx="1077538" cy="88265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2641600" y="3468122"/>
            <a:ext cx="1244600" cy="1259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592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2524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Renal Cortex</a:t>
            </a:r>
          </a:p>
        </p:txBody>
      </p:sp>
    </p:spTree>
    <p:extLst>
      <p:ext uri="{BB962C8B-B14F-4D97-AF65-F5344CB8AC3E}">
        <p14:creationId xmlns:p14="http://schemas.microsoft.com/office/powerpoint/2010/main" val="325743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349250"/>
            <a:ext cx="10426700" cy="6350000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6159500" y="349250"/>
            <a:ext cx="1409700" cy="13081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83</Words>
  <Application>Microsoft Office PowerPoint</Application>
  <PresentationFormat>Widescreen</PresentationFormat>
  <Paragraphs>44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2" baseType="lpstr">
      <vt:lpstr>Arial</vt:lpstr>
      <vt:lpstr>Calibri</vt:lpstr>
      <vt:lpstr>Calibri Light</vt:lpstr>
      <vt:lpstr>Office Theme</vt:lpstr>
      <vt:lpstr>PowerPoint Presentation</vt:lpstr>
      <vt:lpstr>Parotid Salivary Gland</vt:lpstr>
      <vt:lpstr>PowerPoint Presentation</vt:lpstr>
      <vt:lpstr>Parotid Salivary Duct</vt:lpstr>
      <vt:lpstr>PowerPoint Presentation</vt:lpstr>
      <vt:lpstr>Submaxillary Salivary Gland</vt:lpstr>
      <vt:lpstr>PowerPoint Presentation</vt:lpstr>
      <vt:lpstr>Epiglottis</vt:lpstr>
      <vt:lpstr>PowerPoint Presentation</vt:lpstr>
      <vt:lpstr>Soft Palate</vt:lpstr>
      <vt:lpstr>PowerPoint Presentation</vt:lpstr>
      <vt:lpstr>Hard Palate</vt:lpstr>
      <vt:lpstr>PowerPoint Presentation</vt:lpstr>
      <vt:lpstr>Glottis</vt:lpstr>
      <vt:lpstr>PowerPoint Presentation</vt:lpstr>
      <vt:lpstr>Esophagus</vt:lpstr>
      <vt:lpstr>PowerPoint Presentation</vt:lpstr>
      <vt:lpstr>Small Intestine</vt:lpstr>
      <vt:lpstr>PowerPoint Presentation</vt:lpstr>
      <vt:lpstr>Large Intestine</vt:lpstr>
      <vt:lpstr>PowerPoint Presentation</vt:lpstr>
      <vt:lpstr>Spleen</vt:lpstr>
      <vt:lpstr>PowerPoint Presentation</vt:lpstr>
      <vt:lpstr>Stomach</vt:lpstr>
      <vt:lpstr>PowerPoint Presentation</vt:lpstr>
      <vt:lpstr>Liver</vt:lpstr>
      <vt:lpstr>PowerPoint Presentation</vt:lpstr>
      <vt:lpstr>Gall Bladder</vt:lpstr>
      <vt:lpstr>PowerPoint Presentation</vt:lpstr>
      <vt:lpstr>Common Bile Duct</vt:lpstr>
      <vt:lpstr>PowerPoint Presentation</vt:lpstr>
      <vt:lpstr>Small Intestine (Jejunum)</vt:lpstr>
      <vt:lpstr>PowerPoint Presentation</vt:lpstr>
      <vt:lpstr>Liver</vt:lpstr>
      <vt:lpstr>PowerPoint Presentation</vt:lpstr>
      <vt:lpstr>Large Intestine</vt:lpstr>
      <vt:lpstr>PowerPoint Presentation</vt:lpstr>
      <vt:lpstr>Pancreas</vt:lpstr>
      <vt:lpstr>PowerPoint Presentation</vt:lpstr>
      <vt:lpstr>Large Intestine</vt:lpstr>
      <vt:lpstr>PowerPoint Presentation</vt:lpstr>
      <vt:lpstr>Cardioesophageal Sphincter</vt:lpstr>
      <vt:lpstr>PowerPoint Presentation</vt:lpstr>
      <vt:lpstr>Pyloric Sphincter</vt:lpstr>
      <vt:lpstr>PowerPoint Presentation</vt:lpstr>
      <vt:lpstr>Lesser Curvature</vt:lpstr>
      <vt:lpstr>PowerPoint Presentation</vt:lpstr>
      <vt:lpstr>Greater Curvature</vt:lpstr>
      <vt:lpstr>PowerPoint Presentation</vt:lpstr>
      <vt:lpstr>Fundus</vt:lpstr>
      <vt:lpstr>PowerPoint Presentation</vt:lpstr>
      <vt:lpstr>Mesentery</vt:lpstr>
      <vt:lpstr>PowerPoint Presentation</vt:lpstr>
      <vt:lpstr>Caecum</vt:lpstr>
      <vt:lpstr>PowerPoint Presentation</vt:lpstr>
      <vt:lpstr>Ileum</vt:lpstr>
      <vt:lpstr>PowerPoint Presentation</vt:lpstr>
      <vt:lpstr>Large Intestine</vt:lpstr>
      <vt:lpstr>PowerPoint Presentation</vt:lpstr>
      <vt:lpstr>Jejunum</vt:lpstr>
      <vt:lpstr>PowerPoint Presentation</vt:lpstr>
      <vt:lpstr>Rectum</vt:lpstr>
      <vt:lpstr>PowerPoint Presentation</vt:lpstr>
      <vt:lpstr>Renal Artery &amp; Vein</vt:lpstr>
      <vt:lpstr>PowerPoint Presentation</vt:lpstr>
      <vt:lpstr>Kidney</vt:lpstr>
      <vt:lpstr>PowerPoint Presentation</vt:lpstr>
      <vt:lpstr>Ureter</vt:lpstr>
      <vt:lpstr>PowerPoint Presentation</vt:lpstr>
      <vt:lpstr>Urinary Bladder</vt:lpstr>
      <vt:lpstr>PowerPoint Presentation</vt:lpstr>
      <vt:lpstr>Colon</vt:lpstr>
      <vt:lpstr>PowerPoint Presentation</vt:lpstr>
      <vt:lpstr>Ureter</vt:lpstr>
      <vt:lpstr>PowerPoint Presentation</vt:lpstr>
      <vt:lpstr>Urinary Bladder</vt:lpstr>
      <vt:lpstr>PowerPoint Presentation</vt:lpstr>
      <vt:lpstr>Renal Artery &amp; Vein</vt:lpstr>
      <vt:lpstr>PowerPoint Presentation</vt:lpstr>
      <vt:lpstr>Medullary Pyramids</vt:lpstr>
      <vt:lpstr>PowerPoint Presentation</vt:lpstr>
      <vt:lpstr>Calyx (Calyces plural)</vt:lpstr>
      <vt:lpstr>PowerPoint Presentation</vt:lpstr>
      <vt:lpstr>Renal Pelvis</vt:lpstr>
      <vt:lpstr>PowerPoint Presentation</vt:lpstr>
      <vt:lpstr>Ureter</vt:lpstr>
      <vt:lpstr>PowerPoint Presentation</vt:lpstr>
      <vt:lpstr>Renal Cortex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Matt</cp:lastModifiedBy>
  <cp:revision>38</cp:revision>
  <dcterms:created xsi:type="dcterms:W3CDTF">2017-03-19T15:46:12Z</dcterms:created>
  <dcterms:modified xsi:type="dcterms:W3CDTF">2017-03-19T17:39:56Z</dcterms:modified>
</cp:coreProperties>
</file>