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1" r:id="rId3"/>
    <p:sldId id="274" r:id="rId4"/>
    <p:sldId id="284" r:id="rId5"/>
    <p:sldId id="285" r:id="rId6"/>
    <p:sldId id="286" r:id="rId7"/>
    <p:sldId id="289" r:id="rId8"/>
    <p:sldId id="287" r:id="rId9"/>
    <p:sldId id="290" r:id="rId10"/>
    <p:sldId id="288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B937DC8E-841A-4892-AC9D-9143B47AF7C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86B6D6AC-C4D7-4EDC-952F-C62A337F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0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C3C6-C38D-4FE1-BC2B-E26C9187D1BD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1120-2E29-4016-8AE5-A2597EAC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Uqw7E9nxc&amp;noredirect=1" TargetMode="External"/><Relationship Id="rId2" Type="http://schemas.openxmlformats.org/officeDocument/2006/relationships/hyperlink" Target="http://www.youtube.com/watch?v=kSUqw7E9n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youtube.com/watch?v=SL-LtSiRYc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Piggy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2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Steps: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Part I</a:t>
            </a:r>
            <a:r>
              <a:rPr lang="en-US" dirty="0" smtClean="0"/>
              <a:t> – Skinning the Piggy</a:t>
            </a:r>
          </a:p>
          <a:p>
            <a:r>
              <a:rPr lang="en-US" dirty="0" smtClean="0">
                <a:hlinkClick r:id="rId4"/>
              </a:rPr>
              <a:t>Part II</a:t>
            </a:r>
            <a:r>
              <a:rPr lang="en-US" dirty="0" smtClean="0"/>
              <a:t> – Final Skinning &amp;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Muscle Identification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95400"/>
            <a:ext cx="3238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7551" y="1225855"/>
            <a:ext cx="6153139" cy="47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1894" y="1217870"/>
            <a:ext cx="6024563" cy="46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5669"/>
            <a:ext cx="8229600" cy="1143000"/>
          </a:xfrm>
        </p:spPr>
        <p:txBody>
          <a:bodyPr/>
          <a:lstStyle/>
          <a:p>
            <a:r>
              <a:rPr lang="en-US" dirty="0" smtClean="0"/>
              <a:t>Get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piggies</a:t>
            </a:r>
            <a:r>
              <a:rPr lang="en-US" dirty="0" smtClean="0"/>
              <a:t> and </a:t>
            </a:r>
            <a:r>
              <a:rPr lang="en-US" smtClean="0"/>
              <a:t>get started!!!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7112"/>
            <a:ext cx="8382000" cy="624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Muscles to </a:t>
            </a:r>
            <a:r>
              <a:rPr lang="en-US" b="1" u="sng" dirty="0" smtClean="0"/>
              <a:t>Find, Photograph &amp; KNOW!!!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Sternocleidomastoid </a:t>
            </a:r>
            <a:endParaRPr lang="en-US" sz="2300" dirty="0" smtClean="0"/>
          </a:p>
          <a:p>
            <a:r>
              <a:rPr lang="en-US" sz="2300" dirty="0" smtClean="0"/>
              <a:t>Pectoralis </a:t>
            </a:r>
            <a:r>
              <a:rPr lang="en-US" sz="2300" dirty="0" smtClean="0"/>
              <a:t>Major &amp; Minor (these are distinctly different in the pig</a:t>
            </a:r>
            <a:r>
              <a:rPr lang="en-US" sz="2300" dirty="0" smtClean="0"/>
              <a:t>)</a:t>
            </a:r>
            <a:endParaRPr lang="en-US" sz="2300" dirty="0" smtClean="0"/>
          </a:p>
          <a:p>
            <a:r>
              <a:rPr lang="en-US" sz="2300" dirty="0" smtClean="0"/>
              <a:t>Latissimus Dorsi</a:t>
            </a:r>
          </a:p>
          <a:p>
            <a:r>
              <a:rPr lang="en-US" sz="2300" dirty="0" smtClean="0"/>
              <a:t>External Oblique</a:t>
            </a:r>
          </a:p>
          <a:p>
            <a:r>
              <a:rPr lang="en-US" sz="2300" dirty="0" smtClean="0"/>
              <a:t>Rectus Abdominus</a:t>
            </a:r>
          </a:p>
          <a:p>
            <a:r>
              <a:rPr lang="en-US" sz="2300" dirty="0" smtClean="0"/>
              <a:t>Masseter</a:t>
            </a:r>
          </a:p>
          <a:p>
            <a:r>
              <a:rPr lang="en-US" sz="2300" dirty="0" smtClean="0"/>
              <a:t>Biceps </a:t>
            </a:r>
            <a:r>
              <a:rPr lang="en-US" sz="2300" dirty="0" smtClean="0"/>
              <a:t>Femoris</a:t>
            </a:r>
          </a:p>
          <a:p>
            <a:r>
              <a:rPr lang="en-US" sz="2300" dirty="0" smtClean="0"/>
              <a:t>Triceps</a:t>
            </a:r>
          </a:p>
          <a:p>
            <a:r>
              <a:rPr lang="en-US" sz="2300" dirty="0" smtClean="0"/>
              <a:t>Intercostals</a:t>
            </a:r>
          </a:p>
          <a:p>
            <a:r>
              <a:rPr lang="en-US" sz="2300" dirty="0" smtClean="0"/>
              <a:t>Gastrocnemius</a:t>
            </a:r>
          </a:p>
          <a:p>
            <a:r>
              <a:rPr lang="en-US" sz="2300" dirty="0" smtClean="0"/>
              <a:t>Achilles Tendon</a:t>
            </a:r>
          </a:p>
          <a:p>
            <a:r>
              <a:rPr lang="en-US" sz="2300" dirty="0" smtClean="0"/>
              <a:t>Biceps Brachii (you’ll have to cut away the pectoralis </a:t>
            </a:r>
            <a:r>
              <a:rPr lang="en-US" sz="2300" dirty="0" smtClean="0"/>
              <a:t>major </a:t>
            </a:r>
            <a:r>
              <a:rPr lang="en-US" sz="2300" dirty="0" smtClean="0"/>
              <a:t>to see this)</a:t>
            </a:r>
          </a:p>
          <a:p>
            <a:r>
              <a:rPr lang="en-US" sz="2300" dirty="0" smtClean="0"/>
              <a:t>Gluteal Muscles </a:t>
            </a:r>
            <a:r>
              <a:rPr lang="en-US" sz="2300" dirty="0"/>
              <a:t>(we’ll lump </a:t>
            </a:r>
            <a:r>
              <a:rPr lang="en-US" sz="2300" dirty="0" smtClean="0"/>
              <a:t>the G. Maximus &amp; G. Minimus </a:t>
            </a:r>
            <a:r>
              <a:rPr lang="en-US" sz="2300" dirty="0"/>
              <a:t>together)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3429000" cy="37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 Well-Dissected Rear-End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60"/>
            <a:ext cx="9171775" cy="639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971800" y="5943600"/>
            <a:ext cx="1066800" cy="228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00400" y="4572000"/>
            <a:ext cx="533400" cy="152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00400" y="4724400"/>
            <a:ext cx="685800" cy="152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1447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Gluteal Muscles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95400" y="1905000"/>
            <a:ext cx="3810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295400" y="1676400"/>
            <a:ext cx="4343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" y="452285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Achilles' Tendon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57300" y="4724400"/>
            <a:ext cx="2286000" cy="168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562100" y="4219545"/>
            <a:ext cx="31623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40386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019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Gastrocnemius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7600" y="219069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80383" y="304800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391400" y="565779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355594" y="2190690"/>
            <a:ext cx="17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Tensor </a:t>
            </a:r>
            <a:r>
              <a:rPr lang="en-US" sz="2000" dirty="0" err="1" smtClean="0"/>
              <a:t>Fascae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355594" y="2949714"/>
            <a:ext cx="171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Biceps Femoris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55405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Tibialis Anterior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118952" y="2390745"/>
            <a:ext cx="1348648" cy="12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43500" y="3303657"/>
            <a:ext cx="2552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1"/>
          </p:cNvCxnSpPr>
          <p:nvPr/>
        </p:nvCxnSpPr>
        <p:spPr>
          <a:xfrm flipH="1" flipV="1">
            <a:off x="5096678" y="5334000"/>
            <a:ext cx="2523322" cy="560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95800" y="6062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(Skin to here)</a:t>
            </a:r>
            <a:endParaRPr lang="en-US" sz="1600" i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114800" y="6172200"/>
            <a:ext cx="457200" cy="593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Analogs to Piggy Hind Leg Muscles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985" y="685800"/>
            <a:ext cx="376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Posterior Aspect</a:t>
            </a:r>
            <a:endParaRPr lang="en-US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219200"/>
            <a:ext cx="422510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9" y="2687360"/>
            <a:ext cx="1981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Biceps Femoris</a:t>
            </a:r>
          </a:p>
          <a:p>
            <a:pPr algn="ctr"/>
            <a:r>
              <a:rPr lang="en-US" sz="1000" b="1" i="1" dirty="0" smtClean="0"/>
              <a:t>(part of the “hamstrings” group)</a:t>
            </a:r>
            <a:endParaRPr lang="en-US" sz="10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29892" y="2895600"/>
            <a:ext cx="8943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48446" y="2971800"/>
            <a:ext cx="675754" cy="131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5356"/>
            <a:ext cx="2133600" cy="541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88385" y="685800"/>
            <a:ext cx="376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Lateral Aspect</a:t>
            </a:r>
            <a:endParaRPr lang="en-US" b="1" u="sng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00600" y="2895600"/>
            <a:ext cx="1153046" cy="8235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67600" y="2895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Tensor Fasciae</a:t>
            </a:r>
            <a:endParaRPr lang="en-US" sz="16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781800" y="1966512"/>
            <a:ext cx="711768" cy="100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1"/>
          </p:cNvCxnSpPr>
          <p:nvPr/>
        </p:nvCxnSpPr>
        <p:spPr>
          <a:xfrm flipH="1">
            <a:off x="6573292" y="3064877"/>
            <a:ext cx="894308" cy="1692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657600" y="1371600"/>
            <a:ext cx="2743200" cy="908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38600" y="1981200"/>
            <a:ext cx="1645408" cy="78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Head &amp; Neck Muscles</a:t>
            </a:r>
            <a:endParaRPr lang="en-US" dirty="0"/>
          </a:p>
        </p:txBody>
      </p:sp>
      <p:pic>
        <p:nvPicPr>
          <p:cNvPr id="2050" name="Picture 2" descr="http://biology.uco.edu/animalbiology/pigweb/Muscles/01neckmusclev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8029"/>
            <a:ext cx="4724400" cy="58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53" y="609600"/>
            <a:ext cx="3683247" cy="593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7248526">
            <a:off x="-704481" y="2473536"/>
            <a:ext cx="29717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Sternocleidomastoid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5006" y="3140054"/>
            <a:ext cx="1609594" cy="19653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41560" y="2971800"/>
            <a:ext cx="180164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625020">
            <a:off x="7111943" y="1054398"/>
            <a:ext cx="15083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Masseter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86443" y="1524000"/>
            <a:ext cx="585957" cy="1256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Shoulder Muscles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110" y="-272890"/>
            <a:ext cx="7976180" cy="96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685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Trapezius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1546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Deltoid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738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Triceps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3124200"/>
            <a:ext cx="1066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96696" y="3128665"/>
            <a:ext cx="1279904" cy="8337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19600" y="1576856"/>
            <a:ext cx="124047" cy="1852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1107988"/>
            <a:ext cx="320296" cy="8732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Shoulder Muscles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508000" y="685800"/>
            <a:ext cx="10033000" cy="6100465"/>
            <a:chOff x="-508000" y="757535"/>
            <a:chExt cx="10033000" cy="61004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000" y="838200"/>
              <a:ext cx="10033000" cy="6019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05400" y="757535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Trapezius</a:t>
              </a:r>
              <a:r>
                <a:rPr lang="en-US" dirty="0" smtClean="0"/>
                <a:t> </a:t>
              </a:r>
              <a:r>
                <a:rPr lang="en-US" sz="1200" i="1" dirty="0" smtClean="0"/>
                <a:t>(looks like it wraps around front of deltoid)</a:t>
              </a:r>
              <a:endParaRPr lang="en-US" sz="1200" i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953000" y="1143000"/>
              <a:ext cx="76200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52600" y="2895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Deltoid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2710933"/>
              <a:ext cx="1552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Latissimus </a:t>
              </a:r>
              <a:r>
                <a:rPr lang="en-US" sz="2400" dirty="0" err="1" smtClean="0"/>
                <a:t>Dorsi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41910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Triceps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85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Chest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3495" y="1229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Biceps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5619" y="1676400"/>
            <a:ext cx="788581" cy="1852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0541000" cy="632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847" y="3848100"/>
            <a:ext cx="147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(head)</a:t>
            </a:r>
            <a:endParaRPr lang="en-US" sz="36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0" y="4171265"/>
            <a:ext cx="6146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340341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Pectoralis Minor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743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Pectoralis Major</a:t>
            </a:r>
            <a:endParaRPr lang="en-US" sz="2000" dirty="0"/>
          </a:p>
        </p:txBody>
      </p:sp>
      <p:sp>
        <p:nvSpPr>
          <p:cNvPr id="9" name="Freeform 8"/>
          <p:cNvSpPr/>
          <p:nvPr/>
        </p:nvSpPr>
        <p:spPr>
          <a:xfrm>
            <a:off x="5295014" y="3072809"/>
            <a:ext cx="3136605" cy="1105813"/>
          </a:xfrm>
          <a:custGeom>
            <a:avLst/>
            <a:gdLst>
              <a:gd name="connsiteX0" fmla="*/ 0 w 3136605"/>
              <a:gd name="connsiteY0" fmla="*/ 0 h 1105813"/>
              <a:gd name="connsiteX1" fmla="*/ 138223 w 3136605"/>
              <a:gd name="connsiteY1" fmla="*/ 10633 h 1105813"/>
              <a:gd name="connsiteX2" fmla="*/ 202019 w 3136605"/>
              <a:gd name="connsiteY2" fmla="*/ 21265 h 1105813"/>
              <a:gd name="connsiteX3" fmla="*/ 478465 w 3136605"/>
              <a:gd name="connsiteY3" fmla="*/ 31898 h 1105813"/>
              <a:gd name="connsiteX4" fmla="*/ 574158 w 3136605"/>
              <a:gd name="connsiteY4" fmla="*/ 42531 h 1105813"/>
              <a:gd name="connsiteX5" fmla="*/ 712381 w 3136605"/>
              <a:gd name="connsiteY5" fmla="*/ 53163 h 1105813"/>
              <a:gd name="connsiteX6" fmla="*/ 744279 w 3136605"/>
              <a:gd name="connsiteY6" fmla="*/ 63796 h 1105813"/>
              <a:gd name="connsiteX7" fmla="*/ 818707 w 3136605"/>
              <a:gd name="connsiteY7" fmla="*/ 74428 h 1105813"/>
              <a:gd name="connsiteX8" fmla="*/ 914400 w 3136605"/>
              <a:gd name="connsiteY8" fmla="*/ 95693 h 1105813"/>
              <a:gd name="connsiteX9" fmla="*/ 1031358 w 3136605"/>
              <a:gd name="connsiteY9" fmla="*/ 106326 h 1105813"/>
              <a:gd name="connsiteX10" fmla="*/ 1127051 w 3136605"/>
              <a:gd name="connsiteY10" fmla="*/ 127591 h 1105813"/>
              <a:gd name="connsiteX11" fmla="*/ 1201479 w 3136605"/>
              <a:gd name="connsiteY11" fmla="*/ 138224 h 1105813"/>
              <a:gd name="connsiteX12" fmla="*/ 1233377 w 3136605"/>
              <a:gd name="connsiteY12" fmla="*/ 148856 h 1105813"/>
              <a:gd name="connsiteX13" fmla="*/ 1414130 w 3136605"/>
              <a:gd name="connsiteY13" fmla="*/ 170121 h 1105813"/>
              <a:gd name="connsiteX14" fmla="*/ 1456660 w 3136605"/>
              <a:gd name="connsiteY14" fmla="*/ 180754 h 1105813"/>
              <a:gd name="connsiteX15" fmla="*/ 1531088 w 3136605"/>
              <a:gd name="connsiteY15" fmla="*/ 202019 h 1105813"/>
              <a:gd name="connsiteX16" fmla="*/ 1637414 w 3136605"/>
              <a:gd name="connsiteY16" fmla="*/ 255182 h 1105813"/>
              <a:gd name="connsiteX17" fmla="*/ 1733107 w 3136605"/>
              <a:gd name="connsiteY17" fmla="*/ 308344 h 1105813"/>
              <a:gd name="connsiteX18" fmla="*/ 1754372 w 3136605"/>
              <a:gd name="connsiteY18" fmla="*/ 329610 h 1105813"/>
              <a:gd name="connsiteX19" fmla="*/ 1796902 w 3136605"/>
              <a:gd name="connsiteY19" fmla="*/ 340242 h 1105813"/>
              <a:gd name="connsiteX20" fmla="*/ 1828800 w 3136605"/>
              <a:gd name="connsiteY20" fmla="*/ 350875 h 1105813"/>
              <a:gd name="connsiteX21" fmla="*/ 1860698 w 3136605"/>
              <a:gd name="connsiteY21" fmla="*/ 382772 h 1105813"/>
              <a:gd name="connsiteX22" fmla="*/ 1892595 w 3136605"/>
              <a:gd name="connsiteY22" fmla="*/ 393405 h 1105813"/>
              <a:gd name="connsiteX23" fmla="*/ 1998921 w 3136605"/>
              <a:gd name="connsiteY23" fmla="*/ 425303 h 1105813"/>
              <a:gd name="connsiteX24" fmla="*/ 2083981 w 3136605"/>
              <a:gd name="connsiteY24" fmla="*/ 457200 h 1105813"/>
              <a:gd name="connsiteX25" fmla="*/ 2115879 w 3136605"/>
              <a:gd name="connsiteY25" fmla="*/ 467833 h 1105813"/>
              <a:gd name="connsiteX26" fmla="*/ 2169042 w 3136605"/>
              <a:gd name="connsiteY26" fmla="*/ 478465 h 1105813"/>
              <a:gd name="connsiteX27" fmla="*/ 2254102 w 3136605"/>
              <a:gd name="connsiteY27" fmla="*/ 499731 h 1105813"/>
              <a:gd name="connsiteX28" fmla="*/ 2339163 w 3136605"/>
              <a:gd name="connsiteY28" fmla="*/ 510363 h 1105813"/>
              <a:gd name="connsiteX29" fmla="*/ 2445488 w 3136605"/>
              <a:gd name="connsiteY29" fmla="*/ 552893 h 1105813"/>
              <a:gd name="connsiteX30" fmla="*/ 2498651 w 3136605"/>
              <a:gd name="connsiteY30" fmla="*/ 574158 h 1105813"/>
              <a:gd name="connsiteX31" fmla="*/ 2573079 w 3136605"/>
              <a:gd name="connsiteY31" fmla="*/ 606056 h 1105813"/>
              <a:gd name="connsiteX32" fmla="*/ 2604977 w 3136605"/>
              <a:gd name="connsiteY32" fmla="*/ 627321 h 1105813"/>
              <a:gd name="connsiteX33" fmla="*/ 2647507 w 3136605"/>
              <a:gd name="connsiteY33" fmla="*/ 637954 h 1105813"/>
              <a:gd name="connsiteX34" fmla="*/ 2679405 w 3136605"/>
              <a:gd name="connsiteY34" fmla="*/ 648586 h 1105813"/>
              <a:gd name="connsiteX35" fmla="*/ 2711302 w 3136605"/>
              <a:gd name="connsiteY35" fmla="*/ 680484 h 1105813"/>
              <a:gd name="connsiteX36" fmla="*/ 2753833 w 3136605"/>
              <a:gd name="connsiteY36" fmla="*/ 691117 h 1105813"/>
              <a:gd name="connsiteX37" fmla="*/ 2785730 w 3136605"/>
              <a:gd name="connsiteY37" fmla="*/ 701749 h 1105813"/>
              <a:gd name="connsiteX38" fmla="*/ 2828260 w 3136605"/>
              <a:gd name="connsiteY38" fmla="*/ 733647 h 1105813"/>
              <a:gd name="connsiteX39" fmla="*/ 2881423 w 3136605"/>
              <a:gd name="connsiteY39" fmla="*/ 786810 h 1105813"/>
              <a:gd name="connsiteX40" fmla="*/ 2966484 w 3136605"/>
              <a:gd name="connsiteY40" fmla="*/ 861238 h 1105813"/>
              <a:gd name="connsiteX41" fmla="*/ 2987749 w 3136605"/>
              <a:gd name="connsiteY41" fmla="*/ 893135 h 1105813"/>
              <a:gd name="connsiteX42" fmla="*/ 3019646 w 3136605"/>
              <a:gd name="connsiteY42" fmla="*/ 925033 h 1105813"/>
              <a:gd name="connsiteX43" fmla="*/ 3062177 w 3136605"/>
              <a:gd name="connsiteY43" fmla="*/ 988828 h 1105813"/>
              <a:gd name="connsiteX44" fmla="*/ 3072809 w 3136605"/>
              <a:gd name="connsiteY44" fmla="*/ 1020726 h 1105813"/>
              <a:gd name="connsiteX45" fmla="*/ 3104707 w 3136605"/>
              <a:gd name="connsiteY45" fmla="*/ 1041991 h 1105813"/>
              <a:gd name="connsiteX46" fmla="*/ 3136605 w 3136605"/>
              <a:gd name="connsiteY46" fmla="*/ 1105786 h 110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136605" h="1105813">
                <a:moveTo>
                  <a:pt x="0" y="0"/>
                </a:moveTo>
                <a:cubicBezTo>
                  <a:pt x="46074" y="3544"/>
                  <a:pt x="92266" y="5796"/>
                  <a:pt x="138223" y="10633"/>
                </a:cubicBezTo>
                <a:cubicBezTo>
                  <a:pt x="159663" y="12890"/>
                  <a:pt x="180502" y="19920"/>
                  <a:pt x="202019" y="21265"/>
                </a:cubicBezTo>
                <a:cubicBezTo>
                  <a:pt x="294056" y="27017"/>
                  <a:pt x="386316" y="28354"/>
                  <a:pt x="478465" y="31898"/>
                </a:cubicBezTo>
                <a:cubicBezTo>
                  <a:pt x="510363" y="35442"/>
                  <a:pt x="542196" y="39625"/>
                  <a:pt x="574158" y="42531"/>
                </a:cubicBezTo>
                <a:cubicBezTo>
                  <a:pt x="620179" y="46715"/>
                  <a:pt x="666527" y="47431"/>
                  <a:pt x="712381" y="53163"/>
                </a:cubicBezTo>
                <a:cubicBezTo>
                  <a:pt x="723502" y="54553"/>
                  <a:pt x="733289" y="61598"/>
                  <a:pt x="744279" y="63796"/>
                </a:cubicBezTo>
                <a:cubicBezTo>
                  <a:pt x="768854" y="68711"/>
                  <a:pt x="794050" y="69945"/>
                  <a:pt x="818707" y="74428"/>
                </a:cubicBezTo>
                <a:cubicBezTo>
                  <a:pt x="878829" y="85359"/>
                  <a:pt x="846834" y="87247"/>
                  <a:pt x="914400" y="95693"/>
                </a:cubicBezTo>
                <a:cubicBezTo>
                  <a:pt x="953244" y="100549"/>
                  <a:pt x="992372" y="102782"/>
                  <a:pt x="1031358" y="106326"/>
                </a:cubicBezTo>
                <a:cubicBezTo>
                  <a:pt x="1069585" y="115882"/>
                  <a:pt x="1086562" y="120843"/>
                  <a:pt x="1127051" y="127591"/>
                </a:cubicBezTo>
                <a:cubicBezTo>
                  <a:pt x="1151771" y="131711"/>
                  <a:pt x="1176670" y="134680"/>
                  <a:pt x="1201479" y="138224"/>
                </a:cubicBezTo>
                <a:cubicBezTo>
                  <a:pt x="1212112" y="141768"/>
                  <a:pt x="1222436" y="146425"/>
                  <a:pt x="1233377" y="148856"/>
                </a:cubicBezTo>
                <a:cubicBezTo>
                  <a:pt x="1292467" y="161987"/>
                  <a:pt x="1354363" y="164688"/>
                  <a:pt x="1414130" y="170121"/>
                </a:cubicBezTo>
                <a:cubicBezTo>
                  <a:pt x="1428307" y="173665"/>
                  <a:pt x="1442609" y="176740"/>
                  <a:pt x="1456660" y="180754"/>
                </a:cubicBezTo>
                <a:cubicBezTo>
                  <a:pt x="1563435" y="211261"/>
                  <a:pt x="1398133" y="168779"/>
                  <a:pt x="1531088" y="202019"/>
                </a:cubicBezTo>
                <a:cubicBezTo>
                  <a:pt x="1607043" y="252655"/>
                  <a:pt x="1570090" y="238350"/>
                  <a:pt x="1637414" y="255182"/>
                </a:cubicBezTo>
                <a:cubicBezTo>
                  <a:pt x="1710534" y="303929"/>
                  <a:pt x="1676963" y="289631"/>
                  <a:pt x="1733107" y="308344"/>
                </a:cubicBezTo>
                <a:cubicBezTo>
                  <a:pt x="1740195" y="315433"/>
                  <a:pt x="1745406" y="325127"/>
                  <a:pt x="1754372" y="329610"/>
                </a:cubicBezTo>
                <a:cubicBezTo>
                  <a:pt x="1767442" y="336145"/>
                  <a:pt x="1782851" y="336228"/>
                  <a:pt x="1796902" y="340242"/>
                </a:cubicBezTo>
                <a:cubicBezTo>
                  <a:pt x="1807679" y="343321"/>
                  <a:pt x="1818167" y="347331"/>
                  <a:pt x="1828800" y="350875"/>
                </a:cubicBezTo>
                <a:cubicBezTo>
                  <a:pt x="1839433" y="361507"/>
                  <a:pt x="1848187" y="374431"/>
                  <a:pt x="1860698" y="382772"/>
                </a:cubicBezTo>
                <a:cubicBezTo>
                  <a:pt x="1870023" y="388989"/>
                  <a:pt x="1881819" y="390326"/>
                  <a:pt x="1892595" y="393405"/>
                </a:cubicBezTo>
                <a:cubicBezTo>
                  <a:pt x="1918598" y="400835"/>
                  <a:pt x="1979970" y="412669"/>
                  <a:pt x="1998921" y="425303"/>
                </a:cubicBezTo>
                <a:cubicBezTo>
                  <a:pt x="2051431" y="460309"/>
                  <a:pt x="2010404" y="438806"/>
                  <a:pt x="2083981" y="457200"/>
                </a:cubicBezTo>
                <a:cubicBezTo>
                  <a:pt x="2094854" y="459918"/>
                  <a:pt x="2105006" y="465115"/>
                  <a:pt x="2115879" y="467833"/>
                </a:cubicBezTo>
                <a:cubicBezTo>
                  <a:pt x="2133411" y="472216"/>
                  <a:pt x="2151433" y="474401"/>
                  <a:pt x="2169042" y="478465"/>
                </a:cubicBezTo>
                <a:cubicBezTo>
                  <a:pt x="2197520" y="485037"/>
                  <a:pt x="2225102" y="496106"/>
                  <a:pt x="2254102" y="499731"/>
                </a:cubicBezTo>
                <a:lnTo>
                  <a:pt x="2339163" y="510363"/>
                </a:lnTo>
                <a:cubicBezTo>
                  <a:pt x="2438900" y="560231"/>
                  <a:pt x="2314107" y="500341"/>
                  <a:pt x="2445488" y="552893"/>
                </a:cubicBezTo>
                <a:cubicBezTo>
                  <a:pt x="2463209" y="559981"/>
                  <a:pt x="2481210" y="566406"/>
                  <a:pt x="2498651" y="574158"/>
                </a:cubicBezTo>
                <a:cubicBezTo>
                  <a:pt x="2577483" y="609195"/>
                  <a:pt x="2507563" y="584219"/>
                  <a:pt x="2573079" y="606056"/>
                </a:cubicBezTo>
                <a:cubicBezTo>
                  <a:pt x="2583712" y="613144"/>
                  <a:pt x="2593231" y="622287"/>
                  <a:pt x="2604977" y="627321"/>
                </a:cubicBezTo>
                <a:cubicBezTo>
                  <a:pt x="2618408" y="633077"/>
                  <a:pt x="2633456" y="633940"/>
                  <a:pt x="2647507" y="637954"/>
                </a:cubicBezTo>
                <a:cubicBezTo>
                  <a:pt x="2658284" y="641033"/>
                  <a:pt x="2668772" y="645042"/>
                  <a:pt x="2679405" y="648586"/>
                </a:cubicBezTo>
                <a:cubicBezTo>
                  <a:pt x="2690037" y="659219"/>
                  <a:pt x="2698247" y="673024"/>
                  <a:pt x="2711302" y="680484"/>
                </a:cubicBezTo>
                <a:cubicBezTo>
                  <a:pt x="2723990" y="687734"/>
                  <a:pt x="2739782" y="687102"/>
                  <a:pt x="2753833" y="691117"/>
                </a:cubicBezTo>
                <a:cubicBezTo>
                  <a:pt x="2764609" y="694196"/>
                  <a:pt x="2775098" y="698205"/>
                  <a:pt x="2785730" y="701749"/>
                </a:cubicBezTo>
                <a:cubicBezTo>
                  <a:pt x="2799907" y="712382"/>
                  <a:pt x="2815015" y="721874"/>
                  <a:pt x="2828260" y="733647"/>
                </a:cubicBezTo>
                <a:cubicBezTo>
                  <a:pt x="2846991" y="750297"/>
                  <a:pt x="2860571" y="772909"/>
                  <a:pt x="2881423" y="786810"/>
                </a:cubicBezTo>
                <a:cubicBezTo>
                  <a:pt x="2915145" y="809291"/>
                  <a:pt x="2941603" y="823917"/>
                  <a:pt x="2966484" y="861238"/>
                </a:cubicBezTo>
                <a:cubicBezTo>
                  <a:pt x="2973572" y="871870"/>
                  <a:pt x="2979568" y="883318"/>
                  <a:pt x="2987749" y="893135"/>
                </a:cubicBezTo>
                <a:cubicBezTo>
                  <a:pt x="2997375" y="904687"/>
                  <a:pt x="3010414" y="913164"/>
                  <a:pt x="3019646" y="925033"/>
                </a:cubicBezTo>
                <a:cubicBezTo>
                  <a:pt x="3035337" y="945207"/>
                  <a:pt x="3062177" y="988828"/>
                  <a:pt x="3062177" y="988828"/>
                </a:cubicBezTo>
                <a:cubicBezTo>
                  <a:pt x="3065721" y="999461"/>
                  <a:pt x="3065808" y="1011974"/>
                  <a:pt x="3072809" y="1020726"/>
                </a:cubicBezTo>
                <a:cubicBezTo>
                  <a:pt x="3080792" y="1030705"/>
                  <a:pt x="3097934" y="1031155"/>
                  <a:pt x="3104707" y="1041991"/>
                </a:cubicBezTo>
                <a:cubicBezTo>
                  <a:pt x="3146681" y="1109148"/>
                  <a:pt x="3100459" y="1105786"/>
                  <a:pt x="3136605" y="1105786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89498" y="1190847"/>
            <a:ext cx="925032" cy="2317897"/>
          </a:xfrm>
          <a:custGeom>
            <a:avLst/>
            <a:gdLst>
              <a:gd name="connsiteX0" fmla="*/ 0 w 925032"/>
              <a:gd name="connsiteY0" fmla="*/ 0 h 2317897"/>
              <a:gd name="connsiteX1" fmla="*/ 21265 w 925032"/>
              <a:gd name="connsiteY1" fmla="*/ 223283 h 2317897"/>
              <a:gd name="connsiteX2" fmla="*/ 53162 w 925032"/>
              <a:gd name="connsiteY2" fmla="*/ 350874 h 2317897"/>
              <a:gd name="connsiteX3" fmla="*/ 63795 w 925032"/>
              <a:gd name="connsiteY3" fmla="*/ 393404 h 2317897"/>
              <a:gd name="connsiteX4" fmla="*/ 74428 w 925032"/>
              <a:gd name="connsiteY4" fmla="*/ 446567 h 2317897"/>
              <a:gd name="connsiteX5" fmla="*/ 95693 w 925032"/>
              <a:gd name="connsiteY5" fmla="*/ 510362 h 2317897"/>
              <a:gd name="connsiteX6" fmla="*/ 106325 w 925032"/>
              <a:gd name="connsiteY6" fmla="*/ 542260 h 2317897"/>
              <a:gd name="connsiteX7" fmla="*/ 138223 w 925032"/>
              <a:gd name="connsiteY7" fmla="*/ 563525 h 2317897"/>
              <a:gd name="connsiteX8" fmla="*/ 159488 w 925032"/>
              <a:gd name="connsiteY8" fmla="*/ 627320 h 2317897"/>
              <a:gd name="connsiteX9" fmla="*/ 170121 w 925032"/>
              <a:gd name="connsiteY9" fmla="*/ 659218 h 2317897"/>
              <a:gd name="connsiteX10" fmla="*/ 191386 w 925032"/>
              <a:gd name="connsiteY10" fmla="*/ 691116 h 2317897"/>
              <a:gd name="connsiteX11" fmla="*/ 265814 w 925032"/>
              <a:gd name="connsiteY11" fmla="*/ 914400 h 2317897"/>
              <a:gd name="connsiteX12" fmla="*/ 287079 w 925032"/>
              <a:gd name="connsiteY12" fmla="*/ 978195 h 2317897"/>
              <a:gd name="connsiteX13" fmla="*/ 297711 w 925032"/>
              <a:gd name="connsiteY13" fmla="*/ 1010093 h 2317897"/>
              <a:gd name="connsiteX14" fmla="*/ 329609 w 925032"/>
              <a:gd name="connsiteY14" fmla="*/ 1180213 h 2317897"/>
              <a:gd name="connsiteX15" fmla="*/ 340242 w 925032"/>
              <a:gd name="connsiteY15" fmla="*/ 1212111 h 2317897"/>
              <a:gd name="connsiteX16" fmla="*/ 361507 w 925032"/>
              <a:gd name="connsiteY16" fmla="*/ 1329069 h 2317897"/>
              <a:gd name="connsiteX17" fmla="*/ 382772 w 925032"/>
              <a:gd name="connsiteY17" fmla="*/ 1360967 h 2317897"/>
              <a:gd name="connsiteX18" fmla="*/ 425302 w 925032"/>
              <a:gd name="connsiteY18" fmla="*/ 1456660 h 2317897"/>
              <a:gd name="connsiteX19" fmla="*/ 446567 w 925032"/>
              <a:gd name="connsiteY19" fmla="*/ 1531088 h 2317897"/>
              <a:gd name="connsiteX20" fmla="*/ 467832 w 925032"/>
              <a:gd name="connsiteY20" fmla="*/ 1562986 h 2317897"/>
              <a:gd name="connsiteX21" fmla="*/ 499730 w 925032"/>
              <a:gd name="connsiteY21" fmla="*/ 1626781 h 2317897"/>
              <a:gd name="connsiteX22" fmla="*/ 520995 w 925032"/>
              <a:gd name="connsiteY22" fmla="*/ 1690576 h 2317897"/>
              <a:gd name="connsiteX23" fmla="*/ 531628 w 925032"/>
              <a:gd name="connsiteY23" fmla="*/ 1733106 h 2317897"/>
              <a:gd name="connsiteX24" fmla="*/ 552893 w 925032"/>
              <a:gd name="connsiteY24" fmla="*/ 1775637 h 2317897"/>
              <a:gd name="connsiteX25" fmla="*/ 563525 w 925032"/>
              <a:gd name="connsiteY25" fmla="*/ 1807534 h 2317897"/>
              <a:gd name="connsiteX26" fmla="*/ 584790 w 925032"/>
              <a:gd name="connsiteY26" fmla="*/ 1850065 h 2317897"/>
              <a:gd name="connsiteX27" fmla="*/ 595423 w 925032"/>
              <a:gd name="connsiteY27" fmla="*/ 1881962 h 2317897"/>
              <a:gd name="connsiteX28" fmla="*/ 616688 w 925032"/>
              <a:gd name="connsiteY28" fmla="*/ 1913860 h 2317897"/>
              <a:gd name="connsiteX29" fmla="*/ 627321 w 925032"/>
              <a:gd name="connsiteY29" fmla="*/ 1945758 h 2317897"/>
              <a:gd name="connsiteX30" fmla="*/ 680483 w 925032"/>
              <a:gd name="connsiteY30" fmla="*/ 2009553 h 2317897"/>
              <a:gd name="connsiteX31" fmla="*/ 723014 w 925032"/>
              <a:gd name="connsiteY31" fmla="*/ 2073348 h 2317897"/>
              <a:gd name="connsiteX32" fmla="*/ 765544 w 925032"/>
              <a:gd name="connsiteY32" fmla="*/ 2137144 h 2317897"/>
              <a:gd name="connsiteX33" fmla="*/ 818707 w 925032"/>
              <a:gd name="connsiteY33" fmla="*/ 2200939 h 2317897"/>
              <a:gd name="connsiteX34" fmla="*/ 861237 w 925032"/>
              <a:gd name="connsiteY34" fmla="*/ 2264734 h 2317897"/>
              <a:gd name="connsiteX35" fmla="*/ 882502 w 925032"/>
              <a:gd name="connsiteY35" fmla="*/ 2296632 h 2317897"/>
              <a:gd name="connsiteX36" fmla="*/ 925032 w 925032"/>
              <a:gd name="connsiteY36" fmla="*/ 2317897 h 23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5032" h="2317897">
                <a:moveTo>
                  <a:pt x="0" y="0"/>
                </a:moveTo>
                <a:cubicBezTo>
                  <a:pt x="15766" y="204968"/>
                  <a:pt x="3081" y="68714"/>
                  <a:pt x="21265" y="223283"/>
                </a:cubicBezTo>
                <a:cubicBezTo>
                  <a:pt x="34169" y="332968"/>
                  <a:pt x="13752" y="291758"/>
                  <a:pt x="53162" y="350874"/>
                </a:cubicBezTo>
                <a:cubicBezTo>
                  <a:pt x="56706" y="365051"/>
                  <a:pt x="60625" y="379139"/>
                  <a:pt x="63795" y="393404"/>
                </a:cubicBezTo>
                <a:cubicBezTo>
                  <a:pt x="67716" y="411046"/>
                  <a:pt x="69673" y="429132"/>
                  <a:pt x="74428" y="446567"/>
                </a:cubicBezTo>
                <a:cubicBezTo>
                  <a:pt x="80326" y="468192"/>
                  <a:pt x="88605" y="489097"/>
                  <a:pt x="95693" y="510362"/>
                </a:cubicBezTo>
                <a:cubicBezTo>
                  <a:pt x="99237" y="520995"/>
                  <a:pt x="97000" y="536043"/>
                  <a:pt x="106325" y="542260"/>
                </a:cubicBezTo>
                <a:lnTo>
                  <a:pt x="138223" y="563525"/>
                </a:lnTo>
                <a:lnTo>
                  <a:pt x="159488" y="627320"/>
                </a:lnTo>
                <a:cubicBezTo>
                  <a:pt x="163032" y="637953"/>
                  <a:pt x="163904" y="649892"/>
                  <a:pt x="170121" y="659218"/>
                </a:cubicBezTo>
                <a:lnTo>
                  <a:pt x="191386" y="691116"/>
                </a:lnTo>
                <a:lnTo>
                  <a:pt x="265814" y="914400"/>
                </a:lnTo>
                <a:lnTo>
                  <a:pt x="287079" y="978195"/>
                </a:lnTo>
                <a:cubicBezTo>
                  <a:pt x="290623" y="988828"/>
                  <a:pt x="295868" y="999038"/>
                  <a:pt x="297711" y="1010093"/>
                </a:cubicBezTo>
                <a:cubicBezTo>
                  <a:pt x="304148" y="1048713"/>
                  <a:pt x="321113" y="1154726"/>
                  <a:pt x="329609" y="1180213"/>
                </a:cubicBezTo>
                <a:lnTo>
                  <a:pt x="340242" y="1212111"/>
                </a:lnTo>
                <a:cubicBezTo>
                  <a:pt x="342707" y="1229364"/>
                  <a:pt x="350763" y="1303999"/>
                  <a:pt x="361507" y="1329069"/>
                </a:cubicBezTo>
                <a:cubicBezTo>
                  <a:pt x="366541" y="1340815"/>
                  <a:pt x="375684" y="1350334"/>
                  <a:pt x="382772" y="1360967"/>
                </a:cubicBezTo>
                <a:cubicBezTo>
                  <a:pt x="408078" y="1436885"/>
                  <a:pt x="391603" y="1406111"/>
                  <a:pt x="425302" y="1456660"/>
                </a:cubicBezTo>
                <a:cubicBezTo>
                  <a:pt x="428707" y="1470281"/>
                  <a:pt x="438943" y="1515839"/>
                  <a:pt x="446567" y="1531088"/>
                </a:cubicBezTo>
                <a:cubicBezTo>
                  <a:pt x="452282" y="1542518"/>
                  <a:pt x="462117" y="1551556"/>
                  <a:pt x="467832" y="1562986"/>
                </a:cubicBezTo>
                <a:cubicBezTo>
                  <a:pt x="511853" y="1651027"/>
                  <a:pt x="438787" y="1535365"/>
                  <a:pt x="499730" y="1626781"/>
                </a:cubicBezTo>
                <a:cubicBezTo>
                  <a:pt x="506818" y="1648046"/>
                  <a:pt x="515558" y="1668830"/>
                  <a:pt x="520995" y="1690576"/>
                </a:cubicBezTo>
                <a:cubicBezTo>
                  <a:pt x="524539" y="1704753"/>
                  <a:pt x="526497" y="1719423"/>
                  <a:pt x="531628" y="1733106"/>
                </a:cubicBezTo>
                <a:cubicBezTo>
                  <a:pt x="537193" y="1747947"/>
                  <a:pt x="546649" y="1761068"/>
                  <a:pt x="552893" y="1775637"/>
                </a:cubicBezTo>
                <a:cubicBezTo>
                  <a:pt x="557308" y="1785938"/>
                  <a:pt x="559110" y="1797233"/>
                  <a:pt x="563525" y="1807534"/>
                </a:cubicBezTo>
                <a:cubicBezTo>
                  <a:pt x="569769" y="1822103"/>
                  <a:pt x="578546" y="1835496"/>
                  <a:pt x="584790" y="1850065"/>
                </a:cubicBezTo>
                <a:cubicBezTo>
                  <a:pt x="589205" y="1860366"/>
                  <a:pt x="590411" y="1871938"/>
                  <a:pt x="595423" y="1881962"/>
                </a:cubicBezTo>
                <a:cubicBezTo>
                  <a:pt x="601138" y="1893392"/>
                  <a:pt x="610973" y="1902430"/>
                  <a:pt x="616688" y="1913860"/>
                </a:cubicBezTo>
                <a:cubicBezTo>
                  <a:pt x="621700" y="1923885"/>
                  <a:pt x="622309" y="1935733"/>
                  <a:pt x="627321" y="1945758"/>
                </a:cubicBezTo>
                <a:cubicBezTo>
                  <a:pt x="650115" y="1991346"/>
                  <a:pt x="647565" y="1967230"/>
                  <a:pt x="680483" y="2009553"/>
                </a:cubicBezTo>
                <a:cubicBezTo>
                  <a:pt x="696174" y="2029727"/>
                  <a:pt x="708837" y="2052083"/>
                  <a:pt x="723014" y="2073348"/>
                </a:cubicBezTo>
                <a:lnTo>
                  <a:pt x="765544" y="2137144"/>
                </a:lnTo>
                <a:cubicBezTo>
                  <a:pt x="841528" y="2251119"/>
                  <a:pt x="723200" y="2078144"/>
                  <a:pt x="818707" y="2200939"/>
                </a:cubicBezTo>
                <a:cubicBezTo>
                  <a:pt x="834398" y="2221113"/>
                  <a:pt x="847060" y="2243469"/>
                  <a:pt x="861237" y="2264734"/>
                </a:cubicBezTo>
                <a:cubicBezTo>
                  <a:pt x="868325" y="2275367"/>
                  <a:pt x="870379" y="2292591"/>
                  <a:pt x="882502" y="2296632"/>
                </a:cubicBezTo>
                <a:cubicBezTo>
                  <a:pt x="919155" y="2308850"/>
                  <a:pt x="906475" y="2299340"/>
                  <a:pt x="925032" y="2317897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14530" y="3487479"/>
            <a:ext cx="871870" cy="946746"/>
          </a:xfrm>
          <a:custGeom>
            <a:avLst/>
            <a:gdLst>
              <a:gd name="connsiteX0" fmla="*/ 0 w 871870"/>
              <a:gd name="connsiteY0" fmla="*/ 0 h 946746"/>
              <a:gd name="connsiteX1" fmla="*/ 31898 w 871870"/>
              <a:gd name="connsiteY1" fmla="*/ 116958 h 946746"/>
              <a:gd name="connsiteX2" fmla="*/ 63796 w 871870"/>
              <a:gd name="connsiteY2" fmla="*/ 138223 h 946746"/>
              <a:gd name="connsiteX3" fmla="*/ 116958 w 871870"/>
              <a:gd name="connsiteY3" fmla="*/ 202019 h 946746"/>
              <a:gd name="connsiteX4" fmla="*/ 138223 w 871870"/>
              <a:gd name="connsiteY4" fmla="*/ 233916 h 946746"/>
              <a:gd name="connsiteX5" fmla="*/ 180754 w 871870"/>
              <a:gd name="connsiteY5" fmla="*/ 276447 h 946746"/>
              <a:gd name="connsiteX6" fmla="*/ 212651 w 871870"/>
              <a:gd name="connsiteY6" fmla="*/ 308344 h 946746"/>
              <a:gd name="connsiteX7" fmla="*/ 276447 w 871870"/>
              <a:gd name="connsiteY7" fmla="*/ 404037 h 946746"/>
              <a:gd name="connsiteX8" fmla="*/ 297712 w 871870"/>
              <a:gd name="connsiteY8" fmla="*/ 435935 h 946746"/>
              <a:gd name="connsiteX9" fmla="*/ 318977 w 871870"/>
              <a:gd name="connsiteY9" fmla="*/ 467833 h 946746"/>
              <a:gd name="connsiteX10" fmla="*/ 361507 w 871870"/>
              <a:gd name="connsiteY10" fmla="*/ 510363 h 946746"/>
              <a:gd name="connsiteX11" fmla="*/ 382772 w 871870"/>
              <a:gd name="connsiteY11" fmla="*/ 542261 h 946746"/>
              <a:gd name="connsiteX12" fmla="*/ 478465 w 871870"/>
              <a:gd name="connsiteY12" fmla="*/ 616688 h 946746"/>
              <a:gd name="connsiteX13" fmla="*/ 510363 w 871870"/>
              <a:gd name="connsiteY13" fmla="*/ 627321 h 946746"/>
              <a:gd name="connsiteX14" fmla="*/ 542261 w 871870"/>
              <a:gd name="connsiteY14" fmla="*/ 659219 h 946746"/>
              <a:gd name="connsiteX15" fmla="*/ 574158 w 871870"/>
              <a:gd name="connsiteY15" fmla="*/ 680484 h 946746"/>
              <a:gd name="connsiteX16" fmla="*/ 659219 w 871870"/>
              <a:gd name="connsiteY16" fmla="*/ 744279 h 946746"/>
              <a:gd name="connsiteX17" fmla="*/ 691117 w 871870"/>
              <a:gd name="connsiteY17" fmla="*/ 765544 h 946746"/>
              <a:gd name="connsiteX18" fmla="*/ 712382 w 871870"/>
              <a:gd name="connsiteY18" fmla="*/ 797442 h 946746"/>
              <a:gd name="connsiteX19" fmla="*/ 744279 w 871870"/>
              <a:gd name="connsiteY19" fmla="*/ 808074 h 946746"/>
              <a:gd name="connsiteX20" fmla="*/ 765544 w 871870"/>
              <a:gd name="connsiteY20" fmla="*/ 829340 h 946746"/>
              <a:gd name="connsiteX21" fmla="*/ 808075 w 871870"/>
              <a:gd name="connsiteY21" fmla="*/ 893135 h 946746"/>
              <a:gd name="connsiteX22" fmla="*/ 839972 w 871870"/>
              <a:gd name="connsiteY22" fmla="*/ 914400 h 946746"/>
              <a:gd name="connsiteX23" fmla="*/ 871870 w 871870"/>
              <a:gd name="connsiteY23" fmla="*/ 946298 h 9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1870" h="946746">
                <a:moveTo>
                  <a:pt x="0" y="0"/>
                </a:moveTo>
                <a:cubicBezTo>
                  <a:pt x="6290" y="50316"/>
                  <a:pt x="-2566" y="82494"/>
                  <a:pt x="31898" y="116958"/>
                </a:cubicBezTo>
                <a:cubicBezTo>
                  <a:pt x="40934" y="125994"/>
                  <a:pt x="53163" y="131135"/>
                  <a:pt x="63796" y="138223"/>
                </a:cubicBezTo>
                <a:cubicBezTo>
                  <a:pt x="116590" y="217415"/>
                  <a:pt x="48740" y="120157"/>
                  <a:pt x="116958" y="202019"/>
                </a:cubicBezTo>
                <a:cubicBezTo>
                  <a:pt x="125139" y="211836"/>
                  <a:pt x="129907" y="224214"/>
                  <a:pt x="138223" y="233916"/>
                </a:cubicBezTo>
                <a:cubicBezTo>
                  <a:pt x="151271" y="249139"/>
                  <a:pt x="166577" y="262270"/>
                  <a:pt x="180754" y="276447"/>
                </a:cubicBezTo>
                <a:cubicBezTo>
                  <a:pt x="191386" y="287079"/>
                  <a:pt x="204310" y="295833"/>
                  <a:pt x="212651" y="308344"/>
                </a:cubicBezTo>
                <a:lnTo>
                  <a:pt x="276447" y="404037"/>
                </a:lnTo>
                <a:lnTo>
                  <a:pt x="297712" y="435935"/>
                </a:lnTo>
                <a:cubicBezTo>
                  <a:pt x="304800" y="446568"/>
                  <a:pt x="309941" y="458797"/>
                  <a:pt x="318977" y="467833"/>
                </a:cubicBezTo>
                <a:cubicBezTo>
                  <a:pt x="333154" y="482010"/>
                  <a:pt x="348459" y="495141"/>
                  <a:pt x="361507" y="510363"/>
                </a:cubicBezTo>
                <a:cubicBezTo>
                  <a:pt x="369823" y="520065"/>
                  <a:pt x="374591" y="532444"/>
                  <a:pt x="382772" y="542261"/>
                </a:cubicBezTo>
                <a:cubicBezTo>
                  <a:pt x="403942" y="567665"/>
                  <a:pt x="451109" y="607569"/>
                  <a:pt x="478465" y="616688"/>
                </a:cubicBezTo>
                <a:lnTo>
                  <a:pt x="510363" y="627321"/>
                </a:lnTo>
                <a:cubicBezTo>
                  <a:pt x="520996" y="637954"/>
                  <a:pt x="530709" y="649593"/>
                  <a:pt x="542261" y="659219"/>
                </a:cubicBezTo>
                <a:cubicBezTo>
                  <a:pt x="552078" y="667400"/>
                  <a:pt x="564541" y="672069"/>
                  <a:pt x="574158" y="680484"/>
                </a:cubicBezTo>
                <a:cubicBezTo>
                  <a:pt x="649342" y="746270"/>
                  <a:pt x="597242" y="723621"/>
                  <a:pt x="659219" y="744279"/>
                </a:cubicBezTo>
                <a:cubicBezTo>
                  <a:pt x="669852" y="751367"/>
                  <a:pt x="682081" y="756508"/>
                  <a:pt x="691117" y="765544"/>
                </a:cubicBezTo>
                <a:cubicBezTo>
                  <a:pt x="700153" y="774580"/>
                  <a:pt x="702403" y="789459"/>
                  <a:pt x="712382" y="797442"/>
                </a:cubicBezTo>
                <a:cubicBezTo>
                  <a:pt x="721133" y="804443"/>
                  <a:pt x="733647" y="804530"/>
                  <a:pt x="744279" y="808074"/>
                </a:cubicBezTo>
                <a:cubicBezTo>
                  <a:pt x="751367" y="815163"/>
                  <a:pt x="759529" y="821320"/>
                  <a:pt x="765544" y="829340"/>
                </a:cubicBezTo>
                <a:cubicBezTo>
                  <a:pt x="780879" y="849786"/>
                  <a:pt x="786810" y="878958"/>
                  <a:pt x="808075" y="893135"/>
                </a:cubicBezTo>
                <a:lnTo>
                  <a:pt x="839972" y="914400"/>
                </a:lnTo>
                <a:cubicBezTo>
                  <a:pt x="852847" y="953023"/>
                  <a:pt x="839397" y="946298"/>
                  <a:pt x="871870" y="946298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53833" y="1212112"/>
            <a:ext cx="233916" cy="3009014"/>
          </a:xfrm>
          <a:custGeom>
            <a:avLst/>
            <a:gdLst>
              <a:gd name="connsiteX0" fmla="*/ 138223 w 233916"/>
              <a:gd name="connsiteY0" fmla="*/ 0 h 3009014"/>
              <a:gd name="connsiteX1" fmla="*/ 127590 w 233916"/>
              <a:gd name="connsiteY1" fmla="*/ 95693 h 3009014"/>
              <a:gd name="connsiteX2" fmla="*/ 116958 w 233916"/>
              <a:gd name="connsiteY2" fmla="*/ 180753 h 3009014"/>
              <a:gd name="connsiteX3" fmla="*/ 138223 w 233916"/>
              <a:gd name="connsiteY3" fmla="*/ 340241 h 3009014"/>
              <a:gd name="connsiteX4" fmla="*/ 106325 w 233916"/>
              <a:gd name="connsiteY4" fmla="*/ 723014 h 3009014"/>
              <a:gd name="connsiteX5" fmla="*/ 85060 w 233916"/>
              <a:gd name="connsiteY5" fmla="*/ 786809 h 3009014"/>
              <a:gd name="connsiteX6" fmla="*/ 63795 w 233916"/>
              <a:gd name="connsiteY6" fmla="*/ 818707 h 3009014"/>
              <a:gd name="connsiteX7" fmla="*/ 42530 w 233916"/>
              <a:gd name="connsiteY7" fmla="*/ 882502 h 3009014"/>
              <a:gd name="connsiteX8" fmla="*/ 53162 w 233916"/>
              <a:gd name="connsiteY8" fmla="*/ 1190846 h 3009014"/>
              <a:gd name="connsiteX9" fmla="*/ 74427 w 233916"/>
              <a:gd name="connsiteY9" fmla="*/ 1318437 h 3009014"/>
              <a:gd name="connsiteX10" fmla="*/ 95693 w 233916"/>
              <a:gd name="connsiteY10" fmla="*/ 1360967 h 3009014"/>
              <a:gd name="connsiteX11" fmla="*/ 106325 w 233916"/>
              <a:gd name="connsiteY11" fmla="*/ 1403497 h 3009014"/>
              <a:gd name="connsiteX12" fmla="*/ 138223 w 233916"/>
              <a:gd name="connsiteY12" fmla="*/ 1477925 h 3009014"/>
              <a:gd name="connsiteX13" fmla="*/ 159488 w 233916"/>
              <a:gd name="connsiteY13" fmla="*/ 1711841 h 3009014"/>
              <a:gd name="connsiteX14" fmla="*/ 170120 w 233916"/>
              <a:gd name="connsiteY14" fmla="*/ 1743739 h 3009014"/>
              <a:gd name="connsiteX15" fmla="*/ 191386 w 233916"/>
              <a:gd name="connsiteY15" fmla="*/ 1828800 h 3009014"/>
              <a:gd name="connsiteX16" fmla="*/ 202018 w 233916"/>
              <a:gd name="connsiteY16" fmla="*/ 1903228 h 3009014"/>
              <a:gd name="connsiteX17" fmla="*/ 212651 w 233916"/>
              <a:gd name="connsiteY17" fmla="*/ 1935125 h 3009014"/>
              <a:gd name="connsiteX18" fmla="*/ 233916 w 233916"/>
              <a:gd name="connsiteY18" fmla="*/ 2052083 h 3009014"/>
              <a:gd name="connsiteX19" fmla="*/ 223283 w 233916"/>
              <a:gd name="connsiteY19" fmla="*/ 2317897 h 3009014"/>
              <a:gd name="connsiteX20" fmla="*/ 191386 w 233916"/>
              <a:gd name="connsiteY20" fmla="*/ 2477386 h 3009014"/>
              <a:gd name="connsiteX21" fmla="*/ 170120 w 233916"/>
              <a:gd name="connsiteY21" fmla="*/ 2509283 h 3009014"/>
              <a:gd name="connsiteX22" fmla="*/ 127590 w 233916"/>
              <a:gd name="connsiteY22" fmla="*/ 2615609 h 3009014"/>
              <a:gd name="connsiteX23" fmla="*/ 106325 w 233916"/>
              <a:gd name="connsiteY23" fmla="*/ 2690037 h 3009014"/>
              <a:gd name="connsiteX24" fmla="*/ 95693 w 233916"/>
              <a:gd name="connsiteY24" fmla="*/ 2721935 h 3009014"/>
              <a:gd name="connsiteX25" fmla="*/ 74427 w 233916"/>
              <a:gd name="connsiteY25" fmla="*/ 2828260 h 3009014"/>
              <a:gd name="connsiteX26" fmla="*/ 31897 w 233916"/>
              <a:gd name="connsiteY26" fmla="*/ 2892055 h 3009014"/>
              <a:gd name="connsiteX27" fmla="*/ 10632 w 233916"/>
              <a:gd name="connsiteY27" fmla="*/ 2955851 h 3009014"/>
              <a:gd name="connsiteX28" fmla="*/ 0 w 233916"/>
              <a:gd name="connsiteY28" fmla="*/ 2987748 h 3009014"/>
              <a:gd name="connsiteX29" fmla="*/ 21265 w 233916"/>
              <a:gd name="connsiteY29" fmla="*/ 3009014 h 300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3916" h="3009014">
                <a:moveTo>
                  <a:pt x="138223" y="0"/>
                </a:moveTo>
                <a:cubicBezTo>
                  <a:pt x="134679" y="31898"/>
                  <a:pt x="131340" y="63819"/>
                  <a:pt x="127590" y="95693"/>
                </a:cubicBezTo>
                <a:cubicBezTo>
                  <a:pt x="124251" y="124071"/>
                  <a:pt x="116958" y="152179"/>
                  <a:pt x="116958" y="180753"/>
                </a:cubicBezTo>
                <a:cubicBezTo>
                  <a:pt x="116958" y="284827"/>
                  <a:pt x="117130" y="276965"/>
                  <a:pt x="138223" y="340241"/>
                </a:cubicBezTo>
                <a:cubicBezTo>
                  <a:pt x="126843" y="681626"/>
                  <a:pt x="161231" y="558291"/>
                  <a:pt x="106325" y="723014"/>
                </a:cubicBezTo>
                <a:cubicBezTo>
                  <a:pt x="106324" y="723018"/>
                  <a:pt x="85062" y="786806"/>
                  <a:pt x="85060" y="786809"/>
                </a:cubicBezTo>
                <a:cubicBezTo>
                  <a:pt x="77972" y="797442"/>
                  <a:pt x="68985" y="807030"/>
                  <a:pt x="63795" y="818707"/>
                </a:cubicBezTo>
                <a:cubicBezTo>
                  <a:pt x="54691" y="839190"/>
                  <a:pt x="42530" y="882502"/>
                  <a:pt x="42530" y="882502"/>
                </a:cubicBezTo>
                <a:cubicBezTo>
                  <a:pt x="46074" y="985283"/>
                  <a:pt x="47757" y="1088146"/>
                  <a:pt x="53162" y="1190846"/>
                </a:cubicBezTo>
                <a:cubicBezTo>
                  <a:pt x="55529" y="1235820"/>
                  <a:pt x="56965" y="1277694"/>
                  <a:pt x="74427" y="1318437"/>
                </a:cubicBezTo>
                <a:cubicBezTo>
                  <a:pt x="80671" y="1333006"/>
                  <a:pt x="88604" y="1346790"/>
                  <a:pt x="95693" y="1360967"/>
                </a:cubicBezTo>
                <a:cubicBezTo>
                  <a:pt x="99237" y="1375144"/>
                  <a:pt x="100569" y="1390066"/>
                  <a:pt x="106325" y="1403497"/>
                </a:cubicBezTo>
                <a:cubicBezTo>
                  <a:pt x="150384" y="1506303"/>
                  <a:pt x="107694" y="1355816"/>
                  <a:pt x="138223" y="1477925"/>
                </a:cubicBezTo>
                <a:cubicBezTo>
                  <a:pt x="142799" y="1546563"/>
                  <a:pt x="144952" y="1639162"/>
                  <a:pt x="159488" y="1711841"/>
                </a:cubicBezTo>
                <a:cubicBezTo>
                  <a:pt x="161686" y="1722831"/>
                  <a:pt x="167402" y="1732866"/>
                  <a:pt x="170120" y="1743739"/>
                </a:cubicBezTo>
                <a:lnTo>
                  <a:pt x="191386" y="1828800"/>
                </a:lnTo>
                <a:cubicBezTo>
                  <a:pt x="194930" y="1853609"/>
                  <a:pt x="197103" y="1878653"/>
                  <a:pt x="202018" y="1903228"/>
                </a:cubicBezTo>
                <a:cubicBezTo>
                  <a:pt x="204216" y="1914218"/>
                  <a:pt x="209933" y="1924252"/>
                  <a:pt x="212651" y="1935125"/>
                </a:cubicBezTo>
                <a:cubicBezTo>
                  <a:pt x="220078" y="1964832"/>
                  <a:pt x="229179" y="2023661"/>
                  <a:pt x="233916" y="2052083"/>
                </a:cubicBezTo>
                <a:cubicBezTo>
                  <a:pt x="230372" y="2140688"/>
                  <a:pt x="228490" y="2229374"/>
                  <a:pt x="223283" y="2317897"/>
                </a:cubicBezTo>
                <a:cubicBezTo>
                  <a:pt x="221293" y="2351721"/>
                  <a:pt x="215035" y="2441915"/>
                  <a:pt x="191386" y="2477386"/>
                </a:cubicBezTo>
                <a:lnTo>
                  <a:pt x="170120" y="2509283"/>
                </a:lnTo>
                <a:cubicBezTo>
                  <a:pt x="121714" y="2654504"/>
                  <a:pt x="174527" y="2506087"/>
                  <a:pt x="127590" y="2615609"/>
                </a:cubicBezTo>
                <a:cubicBezTo>
                  <a:pt x="116668" y="2641094"/>
                  <a:pt x="114030" y="2663071"/>
                  <a:pt x="106325" y="2690037"/>
                </a:cubicBezTo>
                <a:cubicBezTo>
                  <a:pt x="103246" y="2700814"/>
                  <a:pt x="99237" y="2711302"/>
                  <a:pt x="95693" y="2721935"/>
                </a:cubicBezTo>
                <a:cubicBezTo>
                  <a:pt x="93051" y="2740428"/>
                  <a:pt x="88703" y="2802564"/>
                  <a:pt x="74427" y="2828260"/>
                </a:cubicBezTo>
                <a:cubicBezTo>
                  <a:pt x="62015" y="2850601"/>
                  <a:pt x="31897" y="2892055"/>
                  <a:pt x="31897" y="2892055"/>
                </a:cubicBezTo>
                <a:lnTo>
                  <a:pt x="10632" y="2955851"/>
                </a:lnTo>
                <a:lnTo>
                  <a:pt x="0" y="2987748"/>
                </a:lnTo>
                <a:lnTo>
                  <a:pt x="21265" y="3009014"/>
                </a:ln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27451" y="946298"/>
            <a:ext cx="903768" cy="2116655"/>
          </a:xfrm>
          <a:custGeom>
            <a:avLst/>
            <a:gdLst>
              <a:gd name="connsiteX0" fmla="*/ 0 w 903768"/>
              <a:gd name="connsiteY0" fmla="*/ 0 h 2116655"/>
              <a:gd name="connsiteX1" fmla="*/ 10633 w 903768"/>
              <a:gd name="connsiteY1" fmla="*/ 74428 h 2116655"/>
              <a:gd name="connsiteX2" fmla="*/ 21265 w 903768"/>
              <a:gd name="connsiteY2" fmla="*/ 106325 h 2116655"/>
              <a:gd name="connsiteX3" fmla="*/ 31898 w 903768"/>
              <a:gd name="connsiteY3" fmla="*/ 148855 h 2116655"/>
              <a:gd name="connsiteX4" fmla="*/ 53163 w 903768"/>
              <a:gd name="connsiteY4" fmla="*/ 212651 h 2116655"/>
              <a:gd name="connsiteX5" fmla="*/ 95693 w 903768"/>
              <a:gd name="connsiteY5" fmla="*/ 308344 h 2116655"/>
              <a:gd name="connsiteX6" fmla="*/ 116958 w 903768"/>
              <a:gd name="connsiteY6" fmla="*/ 372139 h 2116655"/>
              <a:gd name="connsiteX7" fmla="*/ 127591 w 903768"/>
              <a:gd name="connsiteY7" fmla="*/ 425302 h 2116655"/>
              <a:gd name="connsiteX8" fmla="*/ 138223 w 903768"/>
              <a:gd name="connsiteY8" fmla="*/ 489097 h 2116655"/>
              <a:gd name="connsiteX9" fmla="*/ 148856 w 903768"/>
              <a:gd name="connsiteY9" fmla="*/ 520995 h 2116655"/>
              <a:gd name="connsiteX10" fmla="*/ 170121 w 903768"/>
              <a:gd name="connsiteY10" fmla="*/ 627321 h 2116655"/>
              <a:gd name="connsiteX11" fmla="*/ 212651 w 903768"/>
              <a:gd name="connsiteY11" fmla="*/ 691116 h 2116655"/>
              <a:gd name="connsiteX12" fmla="*/ 233916 w 903768"/>
              <a:gd name="connsiteY12" fmla="*/ 723014 h 2116655"/>
              <a:gd name="connsiteX13" fmla="*/ 276447 w 903768"/>
              <a:gd name="connsiteY13" fmla="*/ 797442 h 2116655"/>
              <a:gd name="connsiteX14" fmla="*/ 308344 w 903768"/>
              <a:gd name="connsiteY14" fmla="*/ 893135 h 2116655"/>
              <a:gd name="connsiteX15" fmla="*/ 318977 w 903768"/>
              <a:gd name="connsiteY15" fmla="*/ 925032 h 2116655"/>
              <a:gd name="connsiteX16" fmla="*/ 340242 w 903768"/>
              <a:gd name="connsiteY16" fmla="*/ 956930 h 2116655"/>
              <a:gd name="connsiteX17" fmla="*/ 361507 w 903768"/>
              <a:gd name="connsiteY17" fmla="*/ 1020725 h 2116655"/>
              <a:gd name="connsiteX18" fmla="*/ 372140 w 903768"/>
              <a:gd name="connsiteY18" fmla="*/ 1052623 h 2116655"/>
              <a:gd name="connsiteX19" fmla="*/ 393405 w 903768"/>
              <a:gd name="connsiteY19" fmla="*/ 1084521 h 2116655"/>
              <a:gd name="connsiteX20" fmla="*/ 435935 w 903768"/>
              <a:gd name="connsiteY20" fmla="*/ 1212111 h 2116655"/>
              <a:gd name="connsiteX21" fmla="*/ 457200 w 903768"/>
              <a:gd name="connsiteY21" fmla="*/ 1275907 h 2116655"/>
              <a:gd name="connsiteX22" fmla="*/ 467833 w 903768"/>
              <a:gd name="connsiteY22" fmla="*/ 1307804 h 2116655"/>
              <a:gd name="connsiteX23" fmla="*/ 489098 w 903768"/>
              <a:gd name="connsiteY23" fmla="*/ 1339702 h 2116655"/>
              <a:gd name="connsiteX24" fmla="*/ 499730 w 903768"/>
              <a:gd name="connsiteY24" fmla="*/ 1371600 h 2116655"/>
              <a:gd name="connsiteX25" fmla="*/ 520996 w 903768"/>
              <a:gd name="connsiteY25" fmla="*/ 1414130 h 2116655"/>
              <a:gd name="connsiteX26" fmla="*/ 531628 w 903768"/>
              <a:gd name="connsiteY26" fmla="*/ 1456660 h 2116655"/>
              <a:gd name="connsiteX27" fmla="*/ 552893 w 903768"/>
              <a:gd name="connsiteY27" fmla="*/ 1520455 h 2116655"/>
              <a:gd name="connsiteX28" fmla="*/ 563526 w 903768"/>
              <a:gd name="connsiteY28" fmla="*/ 1552353 h 2116655"/>
              <a:gd name="connsiteX29" fmla="*/ 584791 w 903768"/>
              <a:gd name="connsiteY29" fmla="*/ 1584251 h 2116655"/>
              <a:gd name="connsiteX30" fmla="*/ 606056 w 903768"/>
              <a:gd name="connsiteY30" fmla="*/ 1658679 h 2116655"/>
              <a:gd name="connsiteX31" fmla="*/ 627321 w 903768"/>
              <a:gd name="connsiteY31" fmla="*/ 1690576 h 2116655"/>
              <a:gd name="connsiteX32" fmla="*/ 637954 w 903768"/>
              <a:gd name="connsiteY32" fmla="*/ 1722474 h 2116655"/>
              <a:gd name="connsiteX33" fmla="*/ 669851 w 903768"/>
              <a:gd name="connsiteY33" fmla="*/ 1754372 h 2116655"/>
              <a:gd name="connsiteX34" fmla="*/ 701749 w 903768"/>
              <a:gd name="connsiteY34" fmla="*/ 1850065 h 2116655"/>
              <a:gd name="connsiteX35" fmla="*/ 723014 w 903768"/>
              <a:gd name="connsiteY35" fmla="*/ 1913860 h 2116655"/>
              <a:gd name="connsiteX36" fmla="*/ 754912 w 903768"/>
              <a:gd name="connsiteY36" fmla="*/ 2030818 h 2116655"/>
              <a:gd name="connsiteX37" fmla="*/ 776177 w 903768"/>
              <a:gd name="connsiteY37" fmla="*/ 2062716 h 2116655"/>
              <a:gd name="connsiteX38" fmla="*/ 871870 w 903768"/>
              <a:gd name="connsiteY38" fmla="*/ 2115879 h 2116655"/>
              <a:gd name="connsiteX39" fmla="*/ 903768 w 903768"/>
              <a:gd name="connsiteY39" fmla="*/ 2115879 h 211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3768" h="2116655">
                <a:moveTo>
                  <a:pt x="0" y="0"/>
                </a:moveTo>
                <a:cubicBezTo>
                  <a:pt x="3544" y="24809"/>
                  <a:pt x="5718" y="49853"/>
                  <a:pt x="10633" y="74428"/>
                </a:cubicBezTo>
                <a:cubicBezTo>
                  <a:pt x="12831" y="85418"/>
                  <a:pt x="18186" y="95549"/>
                  <a:pt x="21265" y="106325"/>
                </a:cubicBezTo>
                <a:cubicBezTo>
                  <a:pt x="25280" y="120376"/>
                  <a:pt x="27699" y="134858"/>
                  <a:pt x="31898" y="148855"/>
                </a:cubicBezTo>
                <a:cubicBezTo>
                  <a:pt x="38339" y="170325"/>
                  <a:pt x="40729" y="194000"/>
                  <a:pt x="53163" y="212651"/>
                </a:cubicBezTo>
                <a:cubicBezTo>
                  <a:pt x="86862" y="263200"/>
                  <a:pt x="70386" y="232425"/>
                  <a:pt x="95693" y="308344"/>
                </a:cubicBezTo>
                <a:lnTo>
                  <a:pt x="116958" y="372139"/>
                </a:lnTo>
                <a:cubicBezTo>
                  <a:pt x="120502" y="389860"/>
                  <a:pt x="124358" y="407522"/>
                  <a:pt x="127591" y="425302"/>
                </a:cubicBezTo>
                <a:cubicBezTo>
                  <a:pt x="131447" y="446513"/>
                  <a:pt x="133546" y="468052"/>
                  <a:pt x="138223" y="489097"/>
                </a:cubicBezTo>
                <a:cubicBezTo>
                  <a:pt x="140654" y="500038"/>
                  <a:pt x="146336" y="510074"/>
                  <a:pt x="148856" y="520995"/>
                </a:cubicBezTo>
                <a:cubicBezTo>
                  <a:pt x="156983" y="556213"/>
                  <a:pt x="150072" y="597247"/>
                  <a:pt x="170121" y="627321"/>
                </a:cubicBezTo>
                <a:lnTo>
                  <a:pt x="212651" y="691116"/>
                </a:lnTo>
                <a:cubicBezTo>
                  <a:pt x="219739" y="701749"/>
                  <a:pt x="228201" y="711584"/>
                  <a:pt x="233916" y="723014"/>
                </a:cubicBezTo>
                <a:cubicBezTo>
                  <a:pt x="260897" y="776974"/>
                  <a:pt x="246390" y="752356"/>
                  <a:pt x="276447" y="797442"/>
                </a:cubicBezTo>
                <a:lnTo>
                  <a:pt x="308344" y="893135"/>
                </a:lnTo>
                <a:cubicBezTo>
                  <a:pt x="311888" y="903767"/>
                  <a:pt x="312760" y="915707"/>
                  <a:pt x="318977" y="925032"/>
                </a:cubicBezTo>
                <a:cubicBezTo>
                  <a:pt x="326065" y="935665"/>
                  <a:pt x="335052" y="945253"/>
                  <a:pt x="340242" y="956930"/>
                </a:cubicBezTo>
                <a:cubicBezTo>
                  <a:pt x="349346" y="977413"/>
                  <a:pt x="354419" y="999460"/>
                  <a:pt x="361507" y="1020725"/>
                </a:cubicBezTo>
                <a:cubicBezTo>
                  <a:pt x="365051" y="1031358"/>
                  <a:pt x="365923" y="1043297"/>
                  <a:pt x="372140" y="1052623"/>
                </a:cubicBezTo>
                <a:lnTo>
                  <a:pt x="393405" y="1084521"/>
                </a:lnTo>
                <a:lnTo>
                  <a:pt x="435935" y="1212111"/>
                </a:lnTo>
                <a:lnTo>
                  <a:pt x="457200" y="1275907"/>
                </a:lnTo>
                <a:cubicBezTo>
                  <a:pt x="460744" y="1286539"/>
                  <a:pt x="461616" y="1298479"/>
                  <a:pt x="467833" y="1307804"/>
                </a:cubicBezTo>
                <a:lnTo>
                  <a:pt x="489098" y="1339702"/>
                </a:lnTo>
                <a:cubicBezTo>
                  <a:pt x="492642" y="1350335"/>
                  <a:pt x="495315" y="1361298"/>
                  <a:pt x="499730" y="1371600"/>
                </a:cubicBezTo>
                <a:cubicBezTo>
                  <a:pt x="505974" y="1386169"/>
                  <a:pt x="515431" y="1399289"/>
                  <a:pt x="520996" y="1414130"/>
                </a:cubicBezTo>
                <a:cubicBezTo>
                  <a:pt x="526127" y="1427812"/>
                  <a:pt x="527429" y="1442663"/>
                  <a:pt x="531628" y="1456660"/>
                </a:cubicBezTo>
                <a:cubicBezTo>
                  <a:pt x="538069" y="1478130"/>
                  <a:pt x="545805" y="1499190"/>
                  <a:pt x="552893" y="1520455"/>
                </a:cubicBezTo>
                <a:cubicBezTo>
                  <a:pt x="556437" y="1531088"/>
                  <a:pt x="557309" y="1543027"/>
                  <a:pt x="563526" y="1552353"/>
                </a:cubicBezTo>
                <a:lnTo>
                  <a:pt x="584791" y="1584251"/>
                </a:lnTo>
                <a:cubicBezTo>
                  <a:pt x="588199" y="1597882"/>
                  <a:pt x="598428" y="1643422"/>
                  <a:pt x="606056" y="1658679"/>
                </a:cubicBezTo>
                <a:cubicBezTo>
                  <a:pt x="611771" y="1670108"/>
                  <a:pt x="621606" y="1679147"/>
                  <a:pt x="627321" y="1690576"/>
                </a:cubicBezTo>
                <a:cubicBezTo>
                  <a:pt x="632333" y="1700601"/>
                  <a:pt x="631737" y="1713148"/>
                  <a:pt x="637954" y="1722474"/>
                </a:cubicBezTo>
                <a:cubicBezTo>
                  <a:pt x="646295" y="1734985"/>
                  <a:pt x="659219" y="1743739"/>
                  <a:pt x="669851" y="1754372"/>
                </a:cubicBezTo>
                <a:lnTo>
                  <a:pt x="701749" y="1850065"/>
                </a:lnTo>
                <a:cubicBezTo>
                  <a:pt x="701753" y="1850078"/>
                  <a:pt x="723011" y="1913847"/>
                  <a:pt x="723014" y="1913860"/>
                </a:cubicBezTo>
                <a:cubicBezTo>
                  <a:pt x="728720" y="1942391"/>
                  <a:pt x="739495" y="2007693"/>
                  <a:pt x="754912" y="2030818"/>
                </a:cubicBezTo>
                <a:cubicBezTo>
                  <a:pt x="762000" y="2041451"/>
                  <a:pt x="766560" y="2054301"/>
                  <a:pt x="776177" y="2062716"/>
                </a:cubicBezTo>
                <a:cubicBezTo>
                  <a:pt x="797666" y="2081519"/>
                  <a:pt x="838368" y="2110295"/>
                  <a:pt x="871870" y="2115879"/>
                </a:cubicBezTo>
                <a:cubicBezTo>
                  <a:pt x="882358" y="2117627"/>
                  <a:pt x="893135" y="2115879"/>
                  <a:pt x="903768" y="2115879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Forelimb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838200"/>
            <a:ext cx="9601200" cy="576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114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Biceps</a:t>
            </a:r>
          </a:p>
          <a:p>
            <a:pPr algn="ctr"/>
            <a:r>
              <a:rPr lang="en-US" sz="1600" b="1" i="1" dirty="0" smtClean="0"/>
              <a:t>(the Pectoralis Major needs to be reflected back to see this muscle)</a:t>
            </a:r>
            <a:endParaRPr lang="en-US" sz="1600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09900" y="3235412"/>
            <a:ext cx="282196" cy="1031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86200" y="2625812"/>
            <a:ext cx="2514600" cy="202759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193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Piggy Muscular System</vt:lpstr>
      <vt:lpstr>Muscles to Find, Photograph &amp; KNOW!!!</vt:lpstr>
      <vt:lpstr>Example of a Well-Dissected Rear-End</vt:lpstr>
      <vt:lpstr>Human Analogs to Piggy Hind Leg Muscles</vt:lpstr>
      <vt:lpstr>Head &amp; Neck Muscles</vt:lpstr>
      <vt:lpstr>Shoulder Muscles</vt:lpstr>
      <vt:lpstr>Shoulder Muscles</vt:lpstr>
      <vt:lpstr>Chest</vt:lpstr>
      <vt:lpstr>Forelimb</vt:lpstr>
      <vt:lpstr>PowerPoint Presentation</vt:lpstr>
      <vt:lpstr>Get yer piggies and get started!!!</vt:lpstr>
    </vt:vector>
  </TitlesOfParts>
  <Company>Muskegon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 DISSECTION</dc:title>
  <dc:creator>Muskegon Public Schools</dc:creator>
  <cp:lastModifiedBy>Windows User</cp:lastModifiedBy>
  <cp:revision>60</cp:revision>
  <cp:lastPrinted>2014-12-09T17:34:00Z</cp:lastPrinted>
  <dcterms:created xsi:type="dcterms:W3CDTF">2013-03-08T16:06:18Z</dcterms:created>
  <dcterms:modified xsi:type="dcterms:W3CDTF">2015-12-10T12:15:59Z</dcterms:modified>
</cp:coreProperties>
</file>