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8" r:id="rId6"/>
    <p:sldId id="257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0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1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4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4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9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6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4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45703-034F-424B-BB16-A84FD8B04F95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3109-D3A6-432C-95C4-5E433B308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2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cFOqwhswa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7SrFNIRots&amp;lr=1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qgPi0qWLT4&amp;lr=1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cNR3pct3N4&amp;lr=1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Welcome to the RAT DISSECTION!!!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i="1" dirty="0" smtClean="0"/>
              <a:t>(yeah!!!!!!!!)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In this lab, we will examine the major structures and organ systems of a typical mammal, including:</a:t>
            </a:r>
          </a:p>
          <a:p>
            <a:pPr algn="ctr"/>
            <a:r>
              <a:rPr lang="en-US" dirty="0" smtClean="0"/>
              <a:t>External Features</a:t>
            </a:r>
          </a:p>
          <a:p>
            <a:pPr algn="ctr"/>
            <a:r>
              <a:rPr lang="en-US" dirty="0" smtClean="0"/>
              <a:t>Muscular System</a:t>
            </a:r>
          </a:p>
          <a:p>
            <a:pPr algn="ctr"/>
            <a:r>
              <a:rPr lang="en-US" dirty="0" smtClean="0"/>
              <a:t>Skeletal System</a:t>
            </a:r>
          </a:p>
          <a:p>
            <a:pPr algn="ctr"/>
            <a:r>
              <a:rPr lang="en-US" dirty="0" smtClean="0"/>
              <a:t>Digestive System</a:t>
            </a:r>
          </a:p>
          <a:p>
            <a:pPr algn="ctr"/>
            <a:r>
              <a:rPr lang="en-US" dirty="0" smtClean="0"/>
              <a:t>Excretory / Reproductive Systems</a:t>
            </a:r>
          </a:p>
          <a:p>
            <a:pPr algn="ctr"/>
            <a:r>
              <a:rPr lang="en-US" dirty="0" smtClean="0"/>
              <a:t>Respiratory System</a:t>
            </a:r>
          </a:p>
          <a:p>
            <a:pPr algn="ctr"/>
            <a:r>
              <a:rPr lang="en-US" dirty="0" smtClean="0"/>
              <a:t>Cardiovascular System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Step 1: </a:t>
            </a:r>
            <a:r>
              <a:rPr lang="en-US" dirty="0" smtClean="0">
                <a:hlinkClick r:id="rId3"/>
              </a:rPr>
              <a:t>Skinning Your Rat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9" y="685800"/>
            <a:ext cx="5605751" cy="42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60388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0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Step 2:</a:t>
            </a:r>
            <a:br>
              <a:rPr lang="en-US" dirty="0" smtClean="0"/>
            </a:br>
            <a:r>
              <a:rPr lang="en-US" sz="4900" dirty="0" smtClean="0"/>
              <a:t>Skeletal System</a:t>
            </a:r>
            <a:endParaRPr lang="en-US" sz="4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7" y="-457200"/>
            <a:ext cx="68564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0" y="2362200"/>
            <a:ext cx="7138106" cy="381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tm.edu/staff/rirwin/public_html/RatAbdAns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8626"/>
            <a:ext cx="8305800" cy="63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Step 3: </a:t>
            </a:r>
            <a:r>
              <a:rPr lang="en-US" sz="3600" dirty="0" smtClean="0">
                <a:hlinkClick r:id="rId3"/>
              </a:rPr>
              <a:t>Digestive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14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tm.edu/staff/rirwin/public_html/FemReprodAns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7200"/>
            <a:ext cx="9448799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0052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Step 4: </a:t>
            </a:r>
            <a:r>
              <a:rPr lang="en-US" sz="3200" dirty="0" smtClean="0">
                <a:hlinkClick r:id="rId3"/>
              </a:rPr>
              <a:t>Excretory / </a:t>
            </a:r>
            <a:r>
              <a:rPr lang="en-US" sz="3200" dirty="0" smtClean="0">
                <a:hlinkClick r:id="rId3"/>
              </a:rPr>
              <a:t>R</a:t>
            </a:r>
            <a:r>
              <a:rPr lang="en-US" sz="3200" dirty="0" smtClean="0">
                <a:hlinkClick r:id="rId3"/>
              </a:rPr>
              <a:t>eproductive System </a:t>
            </a:r>
            <a:r>
              <a:rPr lang="en-US" sz="3200" dirty="0" smtClean="0"/>
              <a:t>(female)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5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tm.edu/staff/rirwin/public_html/RatThorAns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Step 5: </a:t>
            </a:r>
            <a:r>
              <a:rPr lang="en-US" dirty="0" smtClean="0">
                <a:hlinkClick r:id="rId3"/>
              </a:rPr>
              <a:t>Thoracic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tm.edu/staff/rirwin/public_html/ReprodMaleAns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94360"/>
            <a:ext cx="914399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5" y="-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4: Urinary / Reproductive System (male)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95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tm.edu/staff/rirwin/public_html/RatCircThorAns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457200"/>
            <a:ext cx="914399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utm.edu/staff/rirwin/public_html/RatCircAbdAns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81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Welcome to the RAT DISSECTION!!! (yeah!!!!!!!!)</vt:lpstr>
      <vt:lpstr>Step 1: Skinning Your Rat</vt:lpstr>
      <vt:lpstr>Step 2: Skeletal System</vt:lpstr>
      <vt:lpstr>Step 3: Digestive System</vt:lpstr>
      <vt:lpstr>Step 4: Excretory / Reproductive System (female)</vt:lpstr>
      <vt:lpstr>Step 5: Thoracic Cavity</vt:lpstr>
      <vt:lpstr>Step 4: Urinary / Reproductive System (male)</vt:lpstr>
      <vt:lpstr>PowerPoint Presentation</vt:lpstr>
      <vt:lpstr>PowerPoint Presentation</vt:lpstr>
    </vt:vector>
  </TitlesOfParts>
  <Company>Muskegon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Muskegon Public Schools</dc:creator>
  <cp:lastModifiedBy>Muskegon Public Schools</cp:lastModifiedBy>
  <cp:revision>14</cp:revision>
  <dcterms:created xsi:type="dcterms:W3CDTF">2012-09-24T19:26:27Z</dcterms:created>
  <dcterms:modified xsi:type="dcterms:W3CDTF">2013-09-23T20:55:16Z</dcterms:modified>
</cp:coreProperties>
</file>